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0" r:id="rId1"/>
  </p:sldMasterIdLst>
  <p:notesMasterIdLst>
    <p:notesMasterId r:id="rId18"/>
  </p:notesMasterIdLst>
  <p:sldIdLst>
    <p:sldId id="256" r:id="rId2"/>
    <p:sldId id="257" r:id="rId3"/>
    <p:sldId id="314" r:id="rId4"/>
    <p:sldId id="315" r:id="rId5"/>
    <p:sldId id="316" r:id="rId6"/>
    <p:sldId id="318" r:id="rId7"/>
    <p:sldId id="323" r:id="rId8"/>
    <p:sldId id="324" r:id="rId9"/>
    <p:sldId id="317" r:id="rId10"/>
    <p:sldId id="320" r:id="rId11"/>
    <p:sldId id="322" r:id="rId12"/>
    <p:sldId id="319" r:id="rId13"/>
    <p:sldId id="266" r:id="rId14"/>
    <p:sldId id="321" r:id="rId15"/>
    <p:sldId id="261" r:id="rId16"/>
    <p:sldId id="258" r:id="rId17"/>
  </p:sldIdLst>
  <p:sldSz cx="6858000" cy="51435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9AA0A6"/>
          </p15:clr>
        </p15:guide>
        <p15:guide id="2" pos="2160" userDrawn="1">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09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2A6CE07-109F-46A2-BF2C-64F65B3A4965}">
  <a:tblStyle styleId="{E2A6CE07-109F-46A2-BF2C-64F65B3A496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613" y="163"/>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ce2b7925cf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ce2b7925c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ce2b7925cf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ce2b7925cf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1932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ce2b7925cf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ce2b7925c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4448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ce2b7925cf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ce2b7925c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7511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gce2b7925cf_0_1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2" name="Google Shape;452;gce2b7925cf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ce2b7925cf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ce2b7925c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9869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ce2b7925cf_0_10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ce2b7925cf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ce2b7925cf_0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ce2b7925c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ce2b7925cf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ce2b7925cf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ce2b7925cf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ce2b7925cf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0779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ce2b7925cf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ce2b7925cf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06164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ce2b7925cf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ce2b7925cf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39745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ce2b7925cf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ce2b7925c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403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ce2b7925cf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ce2b7925c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13302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ce2b7925cf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ce2b7925c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7540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ce2b7925cf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ce2b7925cf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4936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801350" y="1127775"/>
            <a:ext cx="3255300" cy="17064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3600"/>
            </a:lvl1pPr>
            <a:lvl2pPr lvl="1" algn="ctr">
              <a:spcBef>
                <a:spcPts val="0"/>
              </a:spcBef>
              <a:spcAft>
                <a:spcPts val="0"/>
              </a:spcAft>
              <a:buSzPts val="5200"/>
              <a:buNone/>
              <a:defRPr sz="3900"/>
            </a:lvl2pPr>
            <a:lvl3pPr lvl="2" algn="ctr">
              <a:spcBef>
                <a:spcPts val="0"/>
              </a:spcBef>
              <a:spcAft>
                <a:spcPts val="0"/>
              </a:spcAft>
              <a:buSzPts val="5200"/>
              <a:buNone/>
              <a:defRPr sz="3900"/>
            </a:lvl3pPr>
            <a:lvl4pPr lvl="3" algn="ctr">
              <a:spcBef>
                <a:spcPts val="0"/>
              </a:spcBef>
              <a:spcAft>
                <a:spcPts val="0"/>
              </a:spcAft>
              <a:buSzPts val="5200"/>
              <a:buNone/>
              <a:defRPr sz="3900"/>
            </a:lvl4pPr>
            <a:lvl5pPr lvl="4" algn="ctr">
              <a:spcBef>
                <a:spcPts val="0"/>
              </a:spcBef>
              <a:spcAft>
                <a:spcPts val="0"/>
              </a:spcAft>
              <a:buSzPts val="5200"/>
              <a:buNone/>
              <a:defRPr sz="3900"/>
            </a:lvl5pPr>
            <a:lvl6pPr lvl="5" algn="ctr">
              <a:spcBef>
                <a:spcPts val="0"/>
              </a:spcBef>
              <a:spcAft>
                <a:spcPts val="0"/>
              </a:spcAft>
              <a:buSzPts val="5200"/>
              <a:buNone/>
              <a:defRPr sz="3900"/>
            </a:lvl6pPr>
            <a:lvl7pPr lvl="6" algn="ctr">
              <a:spcBef>
                <a:spcPts val="0"/>
              </a:spcBef>
              <a:spcAft>
                <a:spcPts val="0"/>
              </a:spcAft>
              <a:buSzPts val="5200"/>
              <a:buNone/>
              <a:defRPr sz="3900"/>
            </a:lvl7pPr>
            <a:lvl8pPr lvl="7" algn="ctr">
              <a:spcBef>
                <a:spcPts val="0"/>
              </a:spcBef>
              <a:spcAft>
                <a:spcPts val="0"/>
              </a:spcAft>
              <a:buSzPts val="5200"/>
              <a:buNone/>
              <a:defRPr sz="3900"/>
            </a:lvl8pPr>
            <a:lvl9pPr lvl="8" algn="ctr">
              <a:spcBef>
                <a:spcPts val="0"/>
              </a:spcBef>
              <a:spcAft>
                <a:spcPts val="0"/>
              </a:spcAft>
              <a:buSzPts val="5200"/>
              <a:buNone/>
              <a:defRPr sz="3900"/>
            </a:lvl9pPr>
          </a:lstStyle>
          <a:p>
            <a:endParaRPr/>
          </a:p>
        </p:txBody>
      </p:sp>
      <p:sp>
        <p:nvSpPr>
          <p:cNvPr id="11" name="Google Shape;11;p2"/>
          <p:cNvSpPr txBox="1">
            <a:spLocks noGrp="1"/>
          </p:cNvSpPr>
          <p:nvPr>
            <p:ph type="subTitle" idx="1"/>
          </p:nvPr>
        </p:nvSpPr>
        <p:spPr>
          <a:xfrm>
            <a:off x="2368800" y="3284375"/>
            <a:ext cx="21204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solidFill>
                  <a:srgbClr val="000000"/>
                </a:solidFill>
                <a:latin typeface="Inter"/>
                <a:ea typeface="Inter"/>
                <a:cs typeface="Inter"/>
                <a:sym typeface="Inter"/>
              </a:defRPr>
            </a:lvl1pPr>
            <a:lvl2pPr lvl="1" algn="ctr">
              <a:lnSpc>
                <a:spcPct val="100000"/>
              </a:lnSpc>
              <a:spcBef>
                <a:spcPts val="0"/>
              </a:spcBef>
              <a:spcAft>
                <a:spcPts val="0"/>
              </a:spcAft>
              <a:buSzPts val="1800"/>
              <a:buNone/>
              <a:defRPr sz="1350"/>
            </a:lvl2pPr>
            <a:lvl3pPr lvl="2" algn="ctr">
              <a:lnSpc>
                <a:spcPct val="100000"/>
              </a:lnSpc>
              <a:spcBef>
                <a:spcPts val="0"/>
              </a:spcBef>
              <a:spcAft>
                <a:spcPts val="0"/>
              </a:spcAft>
              <a:buSzPts val="1800"/>
              <a:buNone/>
              <a:defRPr sz="1350"/>
            </a:lvl3pPr>
            <a:lvl4pPr lvl="3" algn="ctr">
              <a:lnSpc>
                <a:spcPct val="100000"/>
              </a:lnSpc>
              <a:spcBef>
                <a:spcPts val="0"/>
              </a:spcBef>
              <a:spcAft>
                <a:spcPts val="0"/>
              </a:spcAft>
              <a:buSzPts val="1800"/>
              <a:buNone/>
              <a:defRPr sz="1350"/>
            </a:lvl4pPr>
            <a:lvl5pPr lvl="4" algn="ctr">
              <a:lnSpc>
                <a:spcPct val="100000"/>
              </a:lnSpc>
              <a:spcBef>
                <a:spcPts val="0"/>
              </a:spcBef>
              <a:spcAft>
                <a:spcPts val="0"/>
              </a:spcAft>
              <a:buSzPts val="1800"/>
              <a:buNone/>
              <a:defRPr sz="1350"/>
            </a:lvl5pPr>
            <a:lvl6pPr lvl="5" algn="ctr">
              <a:lnSpc>
                <a:spcPct val="100000"/>
              </a:lnSpc>
              <a:spcBef>
                <a:spcPts val="0"/>
              </a:spcBef>
              <a:spcAft>
                <a:spcPts val="0"/>
              </a:spcAft>
              <a:buSzPts val="1800"/>
              <a:buNone/>
              <a:defRPr sz="1350"/>
            </a:lvl6pPr>
            <a:lvl7pPr lvl="6" algn="ctr">
              <a:lnSpc>
                <a:spcPct val="100000"/>
              </a:lnSpc>
              <a:spcBef>
                <a:spcPts val="0"/>
              </a:spcBef>
              <a:spcAft>
                <a:spcPts val="0"/>
              </a:spcAft>
              <a:buSzPts val="1800"/>
              <a:buNone/>
              <a:defRPr sz="1350"/>
            </a:lvl7pPr>
            <a:lvl8pPr lvl="7" algn="ctr">
              <a:lnSpc>
                <a:spcPct val="100000"/>
              </a:lnSpc>
              <a:spcBef>
                <a:spcPts val="0"/>
              </a:spcBef>
              <a:spcAft>
                <a:spcPts val="0"/>
              </a:spcAft>
              <a:buSzPts val="1800"/>
              <a:buNone/>
              <a:defRPr sz="1350"/>
            </a:lvl8pPr>
            <a:lvl9pPr lvl="8" algn="ctr">
              <a:lnSpc>
                <a:spcPct val="100000"/>
              </a:lnSpc>
              <a:spcBef>
                <a:spcPts val="0"/>
              </a:spcBef>
              <a:spcAft>
                <a:spcPts val="0"/>
              </a:spcAft>
              <a:buSzPts val="1800"/>
              <a:buNone/>
              <a:defRPr sz="1350"/>
            </a:lvl9pPr>
          </a:lstStyle>
          <a:p>
            <a:endParaRPr/>
          </a:p>
        </p:txBody>
      </p:sp>
    </p:spTree>
  </p:cSld>
  <p:clrMapOvr>
    <a:masterClrMapping/>
  </p:clrMapOvr>
  <p:transition spd="slow" advTm="3000">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1">
  <p:cSld name="CUSTOM_8_1">
    <p:spTree>
      <p:nvGrpSpPr>
        <p:cNvPr id="1" name="Shape 275"/>
        <p:cNvGrpSpPr/>
        <p:nvPr/>
      </p:nvGrpSpPr>
      <p:grpSpPr>
        <a:xfrm>
          <a:off x="0" y="0"/>
          <a:ext cx="0" cy="0"/>
          <a:chOff x="0" y="0"/>
          <a:chExt cx="0" cy="0"/>
        </a:xfrm>
      </p:grpSpPr>
      <p:sp>
        <p:nvSpPr>
          <p:cNvPr id="276" name="Google Shape;276;p32"/>
          <p:cNvSpPr/>
          <p:nvPr/>
        </p:nvSpPr>
        <p:spPr>
          <a:xfrm flipH="1">
            <a:off x="5929312" y="1918088"/>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77" name="Google Shape;277;p32"/>
          <p:cNvSpPr/>
          <p:nvPr/>
        </p:nvSpPr>
        <p:spPr>
          <a:xfrm flipH="1">
            <a:off x="6129338" y="1918088"/>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78" name="Google Shape;278;p32"/>
          <p:cNvSpPr/>
          <p:nvPr/>
        </p:nvSpPr>
        <p:spPr>
          <a:xfrm flipH="1">
            <a:off x="-1391738" y="-367912"/>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79" name="Google Shape;279;p32"/>
          <p:cNvSpPr/>
          <p:nvPr/>
        </p:nvSpPr>
        <p:spPr>
          <a:xfrm flipH="1">
            <a:off x="-1191713" y="-367912"/>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cSld>
  <p:clrMapOvr>
    <a:masterClrMapping/>
  </p:clrMapOvr>
  <p:transition spd="slow" advTm="3000">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p:nvPr/>
        </p:nvSpPr>
        <p:spPr>
          <a:xfrm>
            <a:off x="6440006" y="206300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18" name="Google Shape;18;p4"/>
          <p:cNvSpPr/>
          <p:nvPr/>
        </p:nvSpPr>
        <p:spPr>
          <a:xfrm>
            <a:off x="6239981" y="206300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19" name="Google Shape;19;p4"/>
          <p:cNvSpPr txBox="1">
            <a:spLocks noGrp="1"/>
          </p:cNvSpPr>
          <p:nvPr>
            <p:ph type="subTitle" idx="1"/>
          </p:nvPr>
        </p:nvSpPr>
        <p:spPr>
          <a:xfrm>
            <a:off x="535725" y="1206800"/>
            <a:ext cx="5786550" cy="3397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434343"/>
              </a:buClr>
              <a:buSzPts val="1200"/>
              <a:buAutoNum type="arabicPeriod"/>
              <a:defRPr sz="900"/>
            </a:lvl1pPr>
            <a:lvl2pPr lvl="1" rtl="0">
              <a:lnSpc>
                <a:spcPct val="100000"/>
              </a:lnSpc>
              <a:spcBef>
                <a:spcPts val="0"/>
              </a:spcBef>
              <a:spcAft>
                <a:spcPts val="0"/>
              </a:spcAft>
              <a:buClr>
                <a:srgbClr val="434343"/>
              </a:buClr>
              <a:buSzPts val="1200"/>
              <a:buFont typeface="Roboto Condensed Light"/>
              <a:buAutoNum type="alphaLcPeriod"/>
              <a:defRPr sz="900"/>
            </a:lvl2pPr>
            <a:lvl3pPr lvl="2" rtl="0">
              <a:lnSpc>
                <a:spcPct val="100000"/>
              </a:lnSpc>
              <a:spcBef>
                <a:spcPts val="0"/>
              </a:spcBef>
              <a:spcAft>
                <a:spcPts val="0"/>
              </a:spcAft>
              <a:buClr>
                <a:srgbClr val="434343"/>
              </a:buClr>
              <a:buSzPts val="1200"/>
              <a:buFont typeface="Roboto Condensed Light"/>
              <a:buAutoNum type="romanLcPeriod"/>
              <a:defRPr sz="900"/>
            </a:lvl3pPr>
            <a:lvl4pPr lvl="3" rtl="0">
              <a:lnSpc>
                <a:spcPct val="100000"/>
              </a:lnSpc>
              <a:spcBef>
                <a:spcPts val="0"/>
              </a:spcBef>
              <a:spcAft>
                <a:spcPts val="0"/>
              </a:spcAft>
              <a:buClr>
                <a:srgbClr val="434343"/>
              </a:buClr>
              <a:buSzPts val="1200"/>
              <a:buFont typeface="Roboto Condensed Light"/>
              <a:buAutoNum type="arabicPeriod"/>
              <a:defRPr sz="900"/>
            </a:lvl4pPr>
            <a:lvl5pPr lvl="4" rtl="0">
              <a:lnSpc>
                <a:spcPct val="100000"/>
              </a:lnSpc>
              <a:spcBef>
                <a:spcPts val="0"/>
              </a:spcBef>
              <a:spcAft>
                <a:spcPts val="0"/>
              </a:spcAft>
              <a:buClr>
                <a:srgbClr val="434343"/>
              </a:buClr>
              <a:buSzPts val="1200"/>
              <a:buFont typeface="Roboto Condensed Light"/>
              <a:buAutoNum type="alphaLcPeriod"/>
              <a:defRPr sz="900"/>
            </a:lvl5pPr>
            <a:lvl6pPr lvl="5" rtl="0">
              <a:lnSpc>
                <a:spcPct val="100000"/>
              </a:lnSpc>
              <a:spcBef>
                <a:spcPts val="0"/>
              </a:spcBef>
              <a:spcAft>
                <a:spcPts val="0"/>
              </a:spcAft>
              <a:buClr>
                <a:srgbClr val="434343"/>
              </a:buClr>
              <a:buSzPts val="1200"/>
              <a:buFont typeface="Roboto Condensed Light"/>
              <a:buAutoNum type="romanLcPeriod"/>
              <a:defRPr sz="900"/>
            </a:lvl6pPr>
            <a:lvl7pPr lvl="6" rtl="0">
              <a:lnSpc>
                <a:spcPct val="100000"/>
              </a:lnSpc>
              <a:spcBef>
                <a:spcPts val="0"/>
              </a:spcBef>
              <a:spcAft>
                <a:spcPts val="0"/>
              </a:spcAft>
              <a:buClr>
                <a:srgbClr val="434343"/>
              </a:buClr>
              <a:buSzPts val="1200"/>
              <a:buFont typeface="Roboto Condensed Light"/>
              <a:buAutoNum type="arabicPeriod"/>
              <a:defRPr sz="900"/>
            </a:lvl7pPr>
            <a:lvl8pPr lvl="7" rtl="0">
              <a:lnSpc>
                <a:spcPct val="100000"/>
              </a:lnSpc>
              <a:spcBef>
                <a:spcPts val="0"/>
              </a:spcBef>
              <a:spcAft>
                <a:spcPts val="0"/>
              </a:spcAft>
              <a:buClr>
                <a:srgbClr val="434343"/>
              </a:buClr>
              <a:buSzPts val="1200"/>
              <a:buFont typeface="Roboto Condensed Light"/>
              <a:buAutoNum type="alphaLcPeriod"/>
              <a:defRPr sz="900"/>
            </a:lvl8pPr>
            <a:lvl9pPr lvl="8" rtl="0">
              <a:lnSpc>
                <a:spcPct val="100000"/>
              </a:lnSpc>
              <a:spcBef>
                <a:spcPts val="0"/>
              </a:spcBef>
              <a:spcAft>
                <a:spcPts val="0"/>
              </a:spcAft>
              <a:buClr>
                <a:srgbClr val="434343"/>
              </a:buClr>
              <a:buSzPts val="1200"/>
              <a:buFont typeface="Roboto Condensed Light"/>
              <a:buAutoNum type="romanLcPeriod"/>
              <a:defRPr sz="900"/>
            </a:lvl9pPr>
          </a:lstStyle>
          <a:p>
            <a:endParaRPr/>
          </a:p>
        </p:txBody>
      </p:sp>
      <p:sp>
        <p:nvSpPr>
          <p:cNvPr id="20" name="Google Shape;20;p4"/>
          <p:cNvSpPr txBox="1">
            <a:spLocks noGrp="1"/>
          </p:cNvSpPr>
          <p:nvPr>
            <p:ph type="title"/>
          </p:nvPr>
        </p:nvSpPr>
        <p:spPr>
          <a:xfrm>
            <a:off x="535725" y="430675"/>
            <a:ext cx="57865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rgbClr val="DB0909"/>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1" name="Google Shape;21;p4"/>
          <p:cNvSpPr/>
          <p:nvPr/>
        </p:nvSpPr>
        <p:spPr>
          <a:xfrm rot="5400000">
            <a:off x="-162368" y="3649371"/>
            <a:ext cx="1656483"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2" name="Google Shape;22;p4"/>
          <p:cNvSpPr/>
          <p:nvPr/>
        </p:nvSpPr>
        <p:spPr>
          <a:xfrm rot="-5400000">
            <a:off x="-185521" y="181255"/>
            <a:ext cx="1702794"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cSld>
  <p:clrMapOvr>
    <a:masterClrMapping/>
  </p:clrMapOvr>
  <p:transition spd="slow" advTm="3000">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535725" y="430675"/>
            <a:ext cx="57865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rgbClr val="DB0909"/>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5" name="Google Shape;25;p5"/>
          <p:cNvSpPr txBox="1">
            <a:spLocks noGrp="1"/>
          </p:cNvSpPr>
          <p:nvPr>
            <p:ph type="title" idx="2"/>
          </p:nvPr>
        </p:nvSpPr>
        <p:spPr>
          <a:xfrm>
            <a:off x="2110716" y="3042497"/>
            <a:ext cx="18850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350">
                <a:solidFill>
                  <a:srgbClr val="DB0909"/>
                </a:solidFill>
              </a:defRPr>
            </a:lvl1pPr>
            <a:lvl2pPr lvl="1" algn="ctr" rtl="0">
              <a:spcBef>
                <a:spcPts val="0"/>
              </a:spcBef>
              <a:spcAft>
                <a:spcPts val="0"/>
              </a:spcAft>
              <a:buSzPts val="1800"/>
              <a:buNone/>
              <a:defRPr sz="1350"/>
            </a:lvl2pPr>
            <a:lvl3pPr lvl="2" algn="ctr" rtl="0">
              <a:spcBef>
                <a:spcPts val="0"/>
              </a:spcBef>
              <a:spcAft>
                <a:spcPts val="0"/>
              </a:spcAft>
              <a:buSzPts val="1800"/>
              <a:buNone/>
              <a:defRPr sz="1350"/>
            </a:lvl3pPr>
            <a:lvl4pPr lvl="3" algn="ctr" rtl="0">
              <a:spcBef>
                <a:spcPts val="0"/>
              </a:spcBef>
              <a:spcAft>
                <a:spcPts val="0"/>
              </a:spcAft>
              <a:buSzPts val="1800"/>
              <a:buNone/>
              <a:defRPr sz="1350"/>
            </a:lvl4pPr>
            <a:lvl5pPr lvl="4" algn="ctr" rtl="0">
              <a:spcBef>
                <a:spcPts val="0"/>
              </a:spcBef>
              <a:spcAft>
                <a:spcPts val="0"/>
              </a:spcAft>
              <a:buSzPts val="1800"/>
              <a:buNone/>
              <a:defRPr sz="1350"/>
            </a:lvl5pPr>
            <a:lvl6pPr lvl="5" algn="ctr" rtl="0">
              <a:spcBef>
                <a:spcPts val="0"/>
              </a:spcBef>
              <a:spcAft>
                <a:spcPts val="0"/>
              </a:spcAft>
              <a:buSzPts val="1800"/>
              <a:buNone/>
              <a:defRPr sz="1350"/>
            </a:lvl6pPr>
            <a:lvl7pPr lvl="6" algn="ctr" rtl="0">
              <a:spcBef>
                <a:spcPts val="0"/>
              </a:spcBef>
              <a:spcAft>
                <a:spcPts val="0"/>
              </a:spcAft>
              <a:buSzPts val="1800"/>
              <a:buNone/>
              <a:defRPr sz="1350"/>
            </a:lvl7pPr>
            <a:lvl8pPr lvl="7" algn="ctr" rtl="0">
              <a:spcBef>
                <a:spcPts val="0"/>
              </a:spcBef>
              <a:spcAft>
                <a:spcPts val="0"/>
              </a:spcAft>
              <a:buSzPts val="1800"/>
              <a:buNone/>
              <a:defRPr sz="1350"/>
            </a:lvl8pPr>
            <a:lvl9pPr lvl="8" algn="ctr" rtl="0">
              <a:spcBef>
                <a:spcPts val="0"/>
              </a:spcBef>
              <a:spcAft>
                <a:spcPts val="0"/>
              </a:spcAft>
              <a:buSzPts val="1800"/>
              <a:buNone/>
              <a:defRPr sz="1350"/>
            </a:lvl9pPr>
          </a:lstStyle>
          <a:p>
            <a:endParaRPr/>
          </a:p>
        </p:txBody>
      </p:sp>
      <p:sp>
        <p:nvSpPr>
          <p:cNvPr id="26" name="Google Shape;26;p5"/>
          <p:cNvSpPr txBox="1">
            <a:spLocks noGrp="1"/>
          </p:cNvSpPr>
          <p:nvPr>
            <p:ph type="subTitle" idx="1"/>
          </p:nvPr>
        </p:nvSpPr>
        <p:spPr>
          <a:xfrm>
            <a:off x="2110716" y="3636385"/>
            <a:ext cx="1885050" cy="703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05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7" name="Google Shape;27;p5"/>
          <p:cNvSpPr txBox="1">
            <a:spLocks noGrp="1"/>
          </p:cNvSpPr>
          <p:nvPr>
            <p:ph type="title" idx="3"/>
          </p:nvPr>
        </p:nvSpPr>
        <p:spPr>
          <a:xfrm>
            <a:off x="2862216" y="1197622"/>
            <a:ext cx="1885050" cy="4680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800"/>
              <a:buNone/>
              <a:defRPr sz="1350">
                <a:solidFill>
                  <a:srgbClr val="DB0909"/>
                </a:solidFill>
              </a:defRPr>
            </a:lvl1pPr>
            <a:lvl2pPr lvl="1" algn="ctr" rtl="0">
              <a:spcBef>
                <a:spcPts val="0"/>
              </a:spcBef>
              <a:spcAft>
                <a:spcPts val="0"/>
              </a:spcAft>
              <a:buSzPts val="1800"/>
              <a:buNone/>
              <a:defRPr sz="1350"/>
            </a:lvl2pPr>
            <a:lvl3pPr lvl="2" algn="ctr" rtl="0">
              <a:spcBef>
                <a:spcPts val="0"/>
              </a:spcBef>
              <a:spcAft>
                <a:spcPts val="0"/>
              </a:spcAft>
              <a:buSzPts val="1800"/>
              <a:buNone/>
              <a:defRPr sz="1350"/>
            </a:lvl3pPr>
            <a:lvl4pPr lvl="3" algn="ctr" rtl="0">
              <a:spcBef>
                <a:spcPts val="0"/>
              </a:spcBef>
              <a:spcAft>
                <a:spcPts val="0"/>
              </a:spcAft>
              <a:buSzPts val="1800"/>
              <a:buNone/>
              <a:defRPr sz="1350"/>
            </a:lvl4pPr>
            <a:lvl5pPr lvl="4" algn="ctr" rtl="0">
              <a:spcBef>
                <a:spcPts val="0"/>
              </a:spcBef>
              <a:spcAft>
                <a:spcPts val="0"/>
              </a:spcAft>
              <a:buSzPts val="1800"/>
              <a:buNone/>
              <a:defRPr sz="1350"/>
            </a:lvl5pPr>
            <a:lvl6pPr lvl="5" algn="ctr" rtl="0">
              <a:spcBef>
                <a:spcPts val="0"/>
              </a:spcBef>
              <a:spcAft>
                <a:spcPts val="0"/>
              </a:spcAft>
              <a:buSzPts val="1800"/>
              <a:buNone/>
              <a:defRPr sz="1350"/>
            </a:lvl6pPr>
            <a:lvl7pPr lvl="6" algn="ctr" rtl="0">
              <a:spcBef>
                <a:spcPts val="0"/>
              </a:spcBef>
              <a:spcAft>
                <a:spcPts val="0"/>
              </a:spcAft>
              <a:buSzPts val="1800"/>
              <a:buNone/>
              <a:defRPr sz="1350"/>
            </a:lvl7pPr>
            <a:lvl8pPr lvl="7" algn="ctr" rtl="0">
              <a:spcBef>
                <a:spcPts val="0"/>
              </a:spcBef>
              <a:spcAft>
                <a:spcPts val="0"/>
              </a:spcAft>
              <a:buSzPts val="1800"/>
              <a:buNone/>
              <a:defRPr sz="1350"/>
            </a:lvl8pPr>
            <a:lvl9pPr lvl="8" algn="ctr" rtl="0">
              <a:spcBef>
                <a:spcPts val="0"/>
              </a:spcBef>
              <a:spcAft>
                <a:spcPts val="0"/>
              </a:spcAft>
              <a:buSzPts val="1800"/>
              <a:buNone/>
              <a:defRPr sz="1350"/>
            </a:lvl9pPr>
          </a:lstStyle>
          <a:p>
            <a:endParaRPr/>
          </a:p>
        </p:txBody>
      </p:sp>
      <p:sp>
        <p:nvSpPr>
          <p:cNvPr id="28" name="Google Shape;28;p5"/>
          <p:cNvSpPr txBox="1">
            <a:spLocks noGrp="1"/>
          </p:cNvSpPr>
          <p:nvPr>
            <p:ph type="subTitle" idx="4"/>
          </p:nvPr>
        </p:nvSpPr>
        <p:spPr>
          <a:xfrm>
            <a:off x="2862216" y="1791510"/>
            <a:ext cx="1885050" cy="703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05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9" name="Google Shape;29;p5"/>
          <p:cNvSpPr/>
          <p:nvPr/>
        </p:nvSpPr>
        <p:spPr>
          <a:xfrm>
            <a:off x="-1018688" y="316025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30" name="Google Shape;30;p5"/>
          <p:cNvSpPr/>
          <p:nvPr/>
        </p:nvSpPr>
        <p:spPr>
          <a:xfrm>
            <a:off x="-1218713" y="316025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31" name="Google Shape;31;p5"/>
          <p:cNvSpPr/>
          <p:nvPr/>
        </p:nvSpPr>
        <p:spPr>
          <a:xfrm>
            <a:off x="6225075" y="-91645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32" name="Google Shape;32;p5"/>
          <p:cNvSpPr/>
          <p:nvPr/>
        </p:nvSpPr>
        <p:spPr>
          <a:xfrm>
            <a:off x="6025050" y="-91645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cSld>
  <p:clrMapOvr>
    <a:masterClrMapping/>
  </p:clrMapOvr>
  <p:transition spd="slow" advTm="3000">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3"/>
        <p:cNvGrpSpPr/>
        <p:nvPr/>
      </p:nvGrpSpPr>
      <p:grpSpPr>
        <a:xfrm>
          <a:off x="0" y="0"/>
          <a:ext cx="0" cy="0"/>
          <a:chOff x="0" y="0"/>
          <a:chExt cx="0" cy="0"/>
        </a:xfrm>
      </p:grpSpPr>
      <p:sp>
        <p:nvSpPr>
          <p:cNvPr id="34" name="Google Shape;34;p6"/>
          <p:cNvSpPr/>
          <p:nvPr/>
        </p:nvSpPr>
        <p:spPr>
          <a:xfrm>
            <a:off x="5615636" y="3367713"/>
            <a:ext cx="1242362" cy="1775669"/>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35" name="Google Shape;35;p6"/>
          <p:cNvSpPr/>
          <p:nvPr/>
        </p:nvSpPr>
        <p:spPr>
          <a:xfrm>
            <a:off x="5580900" y="-50"/>
            <a:ext cx="1277096" cy="1787031"/>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36" name="Google Shape;36;p6"/>
          <p:cNvSpPr txBox="1">
            <a:spLocks noGrp="1"/>
          </p:cNvSpPr>
          <p:nvPr>
            <p:ph type="title"/>
          </p:nvPr>
        </p:nvSpPr>
        <p:spPr>
          <a:xfrm>
            <a:off x="535725" y="430675"/>
            <a:ext cx="57865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7" name="Google Shape;37;p6"/>
          <p:cNvSpPr/>
          <p:nvPr/>
        </p:nvSpPr>
        <p:spPr>
          <a:xfrm>
            <a:off x="6267938" y="-1315600"/>
            <a:ext cx="2120400" cy="3520800"/>
          </a:xfrm>
          <a:prstGeom prst="ellipse">
            <a:avLst/>
          </a:prstGeom>
          <a:noFill/>
          <a:ln w="19050" cap="flat" cmpd="sng">
            <a:solidFill>
              <a:srgbClr val="E8E8E8"/>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38" name="Google Shape;38;p6"/>
          <p:cNvSpPr/>
          <p:nvPr/>
        </p:nvSpPr>
        <p:spPr>
          <a:xfrm>
            <a:off x="6067913" y="-1315600"/>
            <a:ext cx="2120400" cy="3520800"/>
          </a:xfrm>
          <a:prstGeom prst="ellipse">
            <a:avLst/>
          </a:prstGeom>
          <a:noFill/>
          <a:ln w="19050" cap="flat" cmpd="sng">
            <a:solidFill>
              <a:srgbClr val="E8E8E8"/>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cSld>
  <p:clrMapOvr>
    <a:masterClrMapping/>
  </p:clrMapOvr>
  <p:transition spd="slow" advTm="3000">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8"/>
        <p:cNvGrpSpPr/>
        <p:nvPr/>
      </p:nvGrpSpPr>
      <p:grpSpPr>
        <a:xfrm>
          <a:off x="0" y="0"/>
          <a:ext cx="0" cy="0"/>
          <a:chOff x="0" y="0"/>
          <a:chExt cx="0" cy="0"/>
        </a:xfrm>
      </p:grpSpPr>
      <p:sp>
        <p:nvSpPr>
          <p:cNvPr id="59" name="Google Shape;59;p11"/>
          <p:cNvSpPr/>
          <p:nvPr/>
        </p:nvSpPr>
        <p:spPr>
          <a:xfrm>
            <a:off x="5615636" y="3367713"/>
            <a:ext cx="1242362" cy="1775669"/>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60" name="Google Shape;60;p11"/>
          <p:cNvSpPr/>
          <p:nvPr/>
        </p:nvSpPr>
        <p:spPr>
          <a:xfrm>
            <a:off x="5580900" y="-50"/>
            <a:ext cx="1277096" cy="1787031"/>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61" name="Google Shape;61;p11"/>
          <p:cNvSpPr/>
          <p:nvPr/>
        </p:nvSpPr>
        <p:spPr>
          <a:xfrm>
            <a:off x="-1126238" y="2495138"/>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62" name="Google Shape;62;p11"/>
          <p:cNvSpPr/>
          <p:nvPr/>
        </p:nvSpPr>
        <p:spPr>
          <a:xfrm>
            <a:off x="-1326263" y="2495138"/>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63" name="Google Shape;63;p11"/>
          <p:cNvSpPr/>
          <p:nvPr/>
        </p:nvSpPr>
        <p:spPr>
          <a:xfrm flipH="1">
            <a:off x="3" y="3367713"/>
            <a:ext cx="1242362" cy="1775669"/>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64" name="Google Shape;64;p11"/>
          <p:cNvSpPr/>
          <p:nvPr/>
        </p:nvSpPr>
        <p:spPr>
          <a:xfrm flipH="1">
            <a:off x="4" y="-50"/>
            <a:ext cx="1277096" cy="1787031"/>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65" name="Google Shape;65;p11"/>
          <p:cNvSpPr/>
          <p:nvPr/>
        </p:nvSpPr>
        <p:spPr>
          <a:xfrm flipH="1">
            <a:off x="5806688" y="-69775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66" name="Google Shape;66;p11"/>
          <p:cNvSpPr/>
          <p:nvPr/>
        </p:nvSpPr>
        <p:spPr>
          <a:xfrm flipH="1">
            <a:off x="6006713" y="-69775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67" name="Google Shape;67;p11"/>
          <p:cNvSpPr txBox="1">
            <a:spLocks noGrp="1"/>
          </p:cNvSpPr>
          <p:nvPr>
            <p:ph type="title" hasCustomPrompt="1"/>
          </p:nvPr>
        </p:nvSpPr>
        <p:spPr>
          <a:xfrm>
            <a:off x="1098788" y="706075"/>
            <a:ext cx="4660425"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0000"/>
              <a:buNone/>
              <a:defRPr sz="5400"/>
            </a:lvl1pPr>
            <a:lvl2pPr lvl="1" algn="ctr">
              <a:spcBef>
                <a:spcPts val="0"/>
              </a:spcBef>
              <a:spcAft>
                <a:spcPts val="0"/>
              </a:spcAft>
              <a:buSzPts val="10000"/>
              <a:buNone/>
              <a:defRPr sz="7500"/>
            </a:lvl2pPr>
            <a:lvl3pPr lvl="2" algn="ctr">
              <a:spcBef>
                <a:spcPts val="0"/>
              </a:spcBef>
              <a:spcAft>
                <a:spcPts val="0"/>
              </a:spcAft>
              <a:buSzPts val="10000"/>
              <a:buNone/>
              <a:defRPr sz="7500"/>
            </a:lvl3pPr>
            <a:lvl4pPr lvl="3" algn="ctr">
              <a:spcBef>
                <a:spcPts val="0"/>
              </a:spcBef>
              <a:spcAft>
                <a:spcPts val="0"/>
              </a:spcAft>
              <a:buSzPts val="10000"/>
              <a:buNone/>
              <a:defRPr sz="7500"/>
            </a:lvl4pPr>
            <a:lvl5pPr lvl="4" algn="ctr">
              <a:spcBef>
                <a:spcPts val="0"/>
              </a:spcBef>
              <a:spcAft>
                <a:spcPts val="0"/>
              </a:spcAft>
              <a:buSzPts val="10000"/>
              <a:buNone/>
              <a:defRPr sz="7500"/>
            </a:lvl5pPr>
            <a:lvl6pPr lvl="5" algn="ctr">
              <a:spcBef>
                <a:spcPts val="0"/>
              </a:spcBef>
              <a:spcAft>
                <a:spcPts val="0"/>
              </a:spcAft>
              <a:buSzPts val="10000"/>
              <a:buNone/>
              <a:defRPr sz="7500"/>
            </a:lvl6pPr>
            <a:lvl7pPr lvl="6" algn="ctr">
              <a:spcBef>
                <a:spcPts val="0"/>
              </a:spcBef>
              <a:spcAft>
                <a:spcPts val="0"/>
              </a:spcAft>
              <a:buSzPts val="10000"/>
              <a:buNone/>
              <a:defRPr sz="7500"/>
            </a:lvl7pPr>
            <a:lvl8pPr lvl="7" algn="ctr">
              <a:spcBef>
                <a:spcPts val="0"/>
              </a:spcBef>
              <a:spcAft>
                <a:spcPts val="0"/>
              </a:spcAft>
              <a:buSzPts val="10000"/>
              <a:buNone/>
              <a:defRPr sz="7500"/>
            </a:lvl8pPr>
            <a:lvl9pPr lvl="8" algn="ctr">
              <a:spcBef>
                <a:spcPts val="0"/>
              </a:spcBef>
              <a:spcAft>
                <a:spcPts val="0"/>
              </a:spcAft>
              <a:buSzPts val="10000"/>
              <a:buNone/>
              <a:defRPr sz="7500"/>
            </a:lvl9pPr>
          </a:lstStyle>
          <a:p>
            <a:r>
              <a:t>xx%</a:t>
            </a:r>
          </a:p>
        </p:txBody>
      </p:sp>
      <p:sp>
        <p:nvSpPr>
          <p:cNvPr id="68" name="Google Shape;68;p11"/>
          <p:cNvSpPr txBox="1">
            <a:spLocks noGrp="1"/>
          </p:cNvSpPr>
          <p:nvPr>
            <p:ph type="subTitle" idx="1"/>
          </p:nvPr>
        </p:nvSpPr>
        <p:spPr>
          <a:xfrm>
            <a:off x="1432238" y="3290425"/>
            <a:ext cx="3993525" cy="823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05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cSld>
  <p:clrMapOvr>
    <a:masterClrMapping/>
  </p:clrMapOvr>
  <p:transition spd="slow" advTm="3000">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9"/>
        <p:cNvGrpSpPr/>
        <p:nvPr/>
      </p:nvGrpSpPr>
      <p:grpSpPr>
        <a:xfrm>
          <a:off x="0" y="0"/>
          <a:ext cx="0" cy="0"/>
          <a:chOff x="0" y="0"/>
          <a:chExt cx="0" cy="0"/>
        </a:xfrm>
      </p:grpSpPr>
    </p:spTree>
  </p:cSld>
  <p:clrMapOvr>
    <a:masterClrMapping/>
  </p:clrMapOvr>
  <p:transition spd="slow" advTm="3000">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70"/>
        <p:cNvGrpSpPr/>
        <p:nvPr/>
      </p:nvGrpSpPr>
      <p:grpSpPr>
        <a:xfrm>
          <a:off x="0" y="0"/>
          <a:ext cx="0" cy="0"/>
          <a:chOff x="0" y="0"/>
          <a:chExt cx="0" cy="0"/>
        </a:xfrm>
      </p:grpSpPr>
      <p:sp>
        <p:nvSpPr>
          <p:cNvPr id="71" name="Google Shape;71;p13"/>
          <p:cNvSpPr txBox="1">
            <a:spLocks noGrp="1"/>
          </p:cNvSpPr>
          <p:nvPr>
            <p:ph type="title"/>
          </p:nvPr>
        </p:nvSpPr>
        <p:spPr>
          <a:xfrm>
            <a:off x="535725" y="430675"/>
            <a:ext cx="57865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rgbClr val="DB0909"/>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2" name="Google Shape;72;p13"/>
          <p:cNvSpPr txBox="1">
            <a:spLocks noGrp="1"/>
          </p:cNvSpPr>
          <p:nvPr>
            <p:ph type="title" idx="2"/>
          </p:nvPr>
        </p:nvSpPr>
        <p:spPr>
          <a:xfrm>
            <a:off x="535725" y="1864037"/>
            <a:ext cx="18850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350">
                <a:solidFill>
                  <a:srgbClr val="DB0909"/>
                </a:solidFill>
              </a:defRPr>
            </a:lvl1pPr>
            <a:lvl2pPr lvl="1" algn="ctr" rtl="0">
              <a:spcBef>
                <a:spcPts val="0"/>
              </a:spcBef>
              <a:spcAft>
                <a:spcPts val="0"/>
              </a:spcAft>
              <a:buSzPts val="1800"/>
              <a:buNone/>
              <a:defRPr sz="1350"/>
            </a:lvl2pPr>
            <a:lvl3pPr lvl="2" algn="ctr" rtl="0">
              <a:spcBef>
                <a:spcPts val="0"/>
              </a:spcBef>
              <a:spcAft>
                <a:spcPts val="0"/>
              </a:spcAft>
              <a:buSzPts val="1800"/>
              <a:buNone/>
              <a:defRPr sz="1350"/>
            </a:lvl3pPr>
            <a:lvl4pPr lvl="3" algn="ctr" rtl="0">
              <a:spcBef>
                <a:spcPts val="0"/>
              </a:spcBef>
              <a:spcAft>
                <a:spcPts val="0"/>
              </a:spcAft>
              <a:buSzPts val="1800"/>
              <a:buNone/>
              <a:defRPr sz="1350"/>
            </a:lvl4pPr>
            <a:lvl5pPr lvl="4" algn="ctr" rtl="0">
              <a:spcBef>
                <a:spcPts val="0"/>
              </a:spcBef>
              <a:spcAft>
                <a:spcPts val="0"/>
              </a:spcAft>
              <a:buSzPts val="1800"/>
              <a:buNone/>
              <a:defRPr sz="1350"/>
            </a:lvl5pPr>
            <a:lvl6pPr lvl="5" algn="ctr" rtl="0">
              <a:spcBef>
                <a:spcPts val="0"/>
              </a:spcBef>
              <a:spcAft>
                <a:spcPts val="0"/>
              </a:spcAft>
              <a:buSzPts val="1800"/>
              <a:buNone/>
              <a:defRPr sz="1350"/>
            </a:lvl6pPr>
            <a:lvl7pPr lvl="6" algn="ctr" rtl="0">
              <a:spcBef>
                <a:spcPts val="0"/>
              </a:spcBef>
              <a:spcAft>
                <a:spcPts val="0"/>
              </a:spcAft>
              <a:buSzPts val="1800"/>
              <a:buNone/>
              <a:defRPr sz="1350"/>
            </a:lvl7pPr>
            <a:lvl8pPr lvl="7" algn="ctr" rtl="0">
              <a:spcBef>
                <a:spcPts val="0"/>
              </a:spcBef>
              <a:spcAft>
                <a:spcPts val="0"/>
              </a:spcAft>
              <a:buSzPts val="1800"/>
              <a:buNone/>
              <a:defRPr sz="1350"/>
            </a:lvl8pPr>
            <a:lvl9pPr lvl="8" algn="ctr" rtl="0">
              <a:spcBef>
                <a:spcPts val="0"/>
              </a:spcBef>
              <a:spcAft>
                <a:spcPts val="0"/>
              </a:spcAft>
              <a:buSzPts val="1800"/>
              <a:buNone/>
              <a:defRPr sz="1350"/>
            </a:lvl9pPr>
          </a:lstStyle>
          <a:p>
            <a:endParaRPr/>
          </a:p>
        </p:txBody>
      </p:sp>
      <p:sp>
        <p:nvSpPr>
          <p:cNvPr id="73" name="Google Shape;73;p13"/>
          <p:cNvSpPr txBox="1">
            <a:spLocks noGrp="1"/>
          </p:cNvSpPr>
          <p:nvPr>
            <p:ph type="subTitle" idx="1"/>
          </p:nvPr>
        </p:nvSpPr>
        <p:spPr>
          <a:xfrm>
            <a:off x="535725" y="2250300"/>
            <a:ext cx="1885050" cy="703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05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4" name="Google Shape;74;p13"/>
          <p:cNvSpPr txBox="1">
            <a:spLocks noGrp="1"/>
          </p:cNvSpPr>
          <p:nvPr>
            <p:ph type="title" idx="3" hasCustomPrompt="1"/>
          </p:nvPr>
        </p:nvSpPr>
        <p:spPr>
          <a:xfrm>
            <a:off x="535725" y="1152750"/>
            <a:ext cx="1885050" cy="6219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DB0909"/>
              </a:buClr>
              <a:buSzPts val="2400"/>
              <a:buNone/>
              <a:defRPr sz="2325">
                <a:solidFill>
                  <a:srgbClr val="DB0909"/>
                </a:solidFill>
              </a:defRPr>
            </a:lvl1pPr>
            <a:lvl2pPr lvl="1" algn="ctr" rtl="0">
              <a:spcBef>
                <a:spcPts val="0"/>
              </a:spcBef>
              <a:spcAft>
                <a:spcPts val="0"/>
              </a:spcAft>
              <a:buClr>
                <a:srgbClr val="DB0909"/>
              </a:buClr>
              <a:buSzPts val="2400"/>
              <a:buNone/>
              <a:defRPr sz="1800">
                <a:solidFill>
                  <a:srgbClr val="DB0909"/>
                </a:solidFill>
              </a:defRPr>
            </a:lvl2pPr>
            <a:lvl3pPr lvl="2" algn="ctr" rtl="0">
              <a:spcBef>
                <a:spcPts val="0"/>
              </a:spcBef>
              <a:spcAft>
                <a:spcPts val="0"/>
              </a:spcAft>
              <a:buClr>
                <a:srgbClr val="DB0909"/>
              </a:buClr>
              <a:buSzPts val="2400"/>
              <a:buNone/>
              <a:defRPr sz="1800">
                <a:solidFill>
                  <a:srgbClr val="DB0909"/>
                </a:solidFill>
              </a:defRPr>
            </a:lvl3pPr>
            <a:lvl4pPr lvl="3" algn="ctr" rtl="0">
              <a:spcBef>
                <a:spcPts val="0"/>
              </a:spcBef>
              <a:spcAft>
                <a:spcPts val="0"/>
              </a:spcAft>
              <a:buClr>
                <a:srgbClr val="DB0909"/>
              </a:buClr>
              <a:buSzPts val="2400"/>
              <a:buNone/>
              <a:defRPr sz="1800">
                <a:solidFill>
                  <a:srgbClr val="DB0909"/>
                </a:solidFill>
              </a:defRPr>
            </a:lvl4pPr>
            <a:lvl5pPr lvl="4" algn="ctr" rtl="0">
              <a:spcBef>
                <a:spcPts val="0"/>
              </a:spcBef>
              <a:spcAft>
                <a:spcPts val="0"/>
              </a:spcAft>
              <a:buClr>
                <a:srgbClr val="DB0909"/>
              </a:buClr>
              <a:buSzPts val="2400"/>
              <a:buNone/>
              <a:defRPr sz="1800">
                <a:solidFill>
                  <a:srgbClr val="DB0909"/>
                </a:solidFill>
              </a:defRPr>
            </a:lvl5pPr>
            <a:lvl6pPr lvl="5" algn="ctr" rtl="0">
              <a:spcBef>
                <a:spcPts val="0"/>
              </a:spcBef>
              <a:spcAft>
                <a:spcPts val="0"/>
              </a:spcAft>
              <a:buClr>
                <a:srgbClr val="DB0909"/>
              </a:buClr>
              <a:buSzPts val="2400"/>
              <a:buNone/>
              <a:defRPr sz="1800">
                <a:solidFill>
                  <a:srgbClr val="DB0909"/>
                </a:solidFill>
              </a:defRPr>
            </a:lvl6pPr>
            <a:lvl7pPr lvl="6" algn="ctr" rtl="0">
              <a:spcBef>
                <a:spcPts val="0"/>
              </a:spcBef>
              <a:spcAft>
                <a:spcPts val="0"/>
              </a:spcAft>
              <a:buClr>
                <a:srgbClr val="DB0909"/>
              </a:buClr>
              <a:buSzPts val="2400"/>
              <a:buNone/>
              <a:defRPr sz="1800">
                <a:solidFill>
                  <a:srgbClr val="DB0909"/>
                </a:solidFill>
              </a:defRPr>
            </a:lvl7pPr>
            <a:lvl8pPr lvl="7" algn="ctr" rtl="0">
              <a:spcBef>
                <a:spcPts val="0"/>
              </a:spcBef>
              <a:spcAft>
                <a:spcPts val="0"/>
              </a:spcAft>
              <a:buClr>
                <a:srgbClr val="DB0909"/>
              </a:buClr>
              <a:buSzPts val="2400"/>
              <a:buNone/>
              <a:defRPr sz="1800">
                <a:solidFill>
                  <a:srgbClr val="DB0909"/>
                </a:solidFill>
              </a:defRPr>
            </a:lvl8pPr>
            <a:lvl9pPr lvl="8" algn="ctr" rtl="0">
              <a:spcBef>
                <a:spcPts val="0"/>
              </a:spcBef>
              <a:spcAft>
                <a:spcPts val="0"/>
              </a:spcAft>
              <a:buClr>
                <a:srgbClr val="DB0909"/>
              </a:buClr>
              <a:buSzPts val="2400"/>
              <a:buNone/>
              <a:defRPr sz="1800">
                <a:solidFill>
                  <a:srgbClr val="DB0909"/>
                </a:solidFill>
              </a:defRPr>
            </a:lvl9pPr>
          </a:lstStyle>
          <a:p>
            <a:r>
              <a:t>xx%</a:t>
            </a:r>
          </a:p>
        </p:txBody>
      </p:sp>
      <p:sp>
        <p:nvSpPr>
          <p:cNvPr id="75" name="Google Shape;75;p13"/>
          <p:cNvSpPr txBox="1">
            <a:spLocks noGrp="1"/>
          </p:cNvSpPr>
          <p:nvPr>
            <p:ph type="title" idx="4"/>
          </p:nvPr>
        </p:nvSpPr>
        <p:spPr>
          <a:xfrm>
            <a:off x="2486475" y="1864037"/>
            <a:ext cx="18850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350">
                <a:solidFill>
                  <a:srgbClr val="DB0909"/>
                </a:solidFill>
              </a:defRPr>
            </a:lvl1pPr>
            <a:lvl2pPr lvl="1" algn="ctr" rtl="0">
              <a:spcBef>
                <a:spcPts val="0"/>
              </a:spcBef>
              <a:spcAft>
                <a:spcPts val="0"/>
              </a:spcAft>
              <a:buSzPts val="1800"/>
              <a:buNone/>
              <a:defRPr sz="1350"/>
            </a:lvl2pPr>
            <a:lvl3pPr lvl="2" algn="ctr" rtl="0">
              <a:spcBef>
                <a:spcPts val="0"/>
              </a:spcBef>
              <a:spcAft>
                <a:spcPts val="0"/>
              </a:spcAft>
              <a:buSzPts val="1800"/>
              <a:buNone/>
              <a:defRPr sz="1350"/>
            </a:lvl3pPr>
            <a:lvl4pPr lvl="3" algn="ctr" rtl="0">
              <a:spcBef>
                <a:spcPts val="0"/>
              </a:spcBef>
              <a:spcAft>
                <a:spcPts val="0"/>
              </a:spcAft>
              <a:buSzPts val="1800"/>
              <a:buNone/>
              <a:defRPr sz="1350"/>
            </a:lvl4pPr>
            <a:lvl5pPr lvl="4" algn="ctr" rtl="0">
              <a:spcBef>
                <a:spcPts val="0"/>
              </a:spcBef>
              <a:spcAft>
                <a:spcPts val="0"/>
              </a:spcAft>
              <a:buSzPts val="1800"/>
              <a:buNone/>
              <a:defRPr sz="1350"/>
            </a:lvl5pPr>
            <a:lvl6pPr lvl="5" algn="ctr" rtl="0">
              <a:spcBef>
                <a:spcPts val="0"/>
              </a:spcBef>
              <a:spcAft>
                <a:spcPts val="0"/>
              </a:spcAft>
              <a:buSzPts val="1800"/>
              <a:buNone/>
              <a:defRPr sz="1350"/>
            </a:lvl6pPr>
            <a:lvl7pPr lvl="6" algn="ctr" rtl="0">
              <a:spcBef>
                <a:spcPts val="0"/>
              </a:spcBef>
              <a:spcAft>
                <a:spcPts val="0"/>
              </a:spcAft>
              <a:buSzPts val="1800"/>
              <a:buNone/>
              <a:defRPr sz="1350"/>
            </a:lvl7pPr>
            <a:lvl8pPr lvl="7" algn="ctr" rtl="0">
              <a:spcBef>
                <a:spcPts val="0"/>
              </a:spcBef>
              <a:spcAft>
                <a:spcPts val="0"/>
              </a:spcAft>
              <a:buSzPts val="1800"/>
              <a:buNone/>
              <a:defRPr sz="1350"/>
            </a:lvl8pPr>
            <a:lvl9pPr lvl="8" algn="ctr" rtl="0">
              <a:spcBef>
                <a:spcPts val="0"/>
              </a:spcBef>
              <a:spcAft>
                <a:spcPts val="0"/>
              </a:spcAft>
              <a:buSzPts val="1800"/>
              <a:buNone/>
              <a:defRPr sz="1350"/>
            </a:lvl9pPr>
          </a:lstStyle>
          <a:p>
            <a:endParaRPr/>
          </a:p>
        </p:txBody>
      </p:sp>
      <p:sp>
        <p:nvSpPr>
          <p:cNvPr id="76" name="Google Shape;76;p13"/>
          <p:cNvSpPr txBox="1">
            <a:spLocks noGrp="1"/>
          </p:cNvSpPr>
          <p:nvPr>
            <p:ph type="subTitle" idx="5"/>
          </p:nvPr>
        </p:nvSpPr>
        <p:spPr>
          <a:xfrm>
            <a:off x="2486475" y="2250300"/>
            <a:ext cx="1885050" cy="703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05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7" name="Google Shape;77;p13"/>
          <p:cNvSpPr txBox="1">
            <a:spLocks noGrp="1"/>
          </p:cNvSpPr>
          <p:nvPr>
            <p:ph type="title" idx="6" hasCustomPrompt="1"/>
          </p:nvPr>
        </p:nvSpPr>
        <p:spPr>
          <a:xfrm>
            <a:off x="2486475" y="1152750"/>
            <a:ext cx="1885050" cy="6219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DB0909"/>
              </a:buClr>
              <a:buSzPts val="2400"/>
              <a:buNone/>
              <a:defRPr sz="2325">
                <a:solidFill>
                  <a:srgbClr val="DB0909"/>
                </a:solidFill>
              </a:defRPr>
            </a:lvl1pPr>
            <a:lvl2pPr lvl="1" algn="ctr" rtl="0">
              <a:spcBef>
                <a:spcPts val="0"/>
              </a:spcBef>
              <a:spcAft>
                <a:spcPts val="0"/>
              </a:spcAft>
              <a:buClr>
                <a:srgbClr val="DB0909"/>
              </a:buClr>
              <a:buSzPts val="2400"/>
              <a:buNone/>
              <a:defRPr sz="1800">
                <a:solidFill>
                  <a:srgbClr val="DB0909"/>
                </a:solidFill>
              </a:defRPr>
            </a:lvl2pPr>
            <a:lvl3pPr lvl="2" algn="ctr" rtl="0">
              <a:spcBef>
                <a:spcPts val="0"/>
              </a:spcBef>
              <a:spcAft>
                <a:spcPts val="0"/>
              </a:spcAft>
              <a:buClr>
                <a:srgbClr val="DB0909"/>
              </a:buClr>
              <a:buSzPts val="2400"/>
              <a:buNone/>
              <a:defRPr sz="1800">
                <a:solidFill>
                  <a:srgbClr val="DB0909"/>
                </a:solidFill>
              </a:defRPr>
            </a:lvl3pPr>
            <a:lvl4pPr lvl="3" algn="ctr" rtl="0">
              <a:spcBef>
                <a:spcPts val="0"/>
              </a:spcBef>
              <a:spcAft>
                <a:spcPts val="0"/>
              </a:spcAft>
              <a:buClr>
                <a:srgbClr val="DB0909"/>
              </a:buClr>
              <a:buSzPts val="2400"/>
              <a:buNone/>
              <a:defRPr sz="1800">
                <a:solidFill>
                  <a:srgbClr val="DB0909"/>
                </a:solidFill>
              </a:defRPr>
            </a:lvl4pPr>
            <a:lvl5pPr lvl="4" algn="ctr" rtl="0">
              <a:spcBef>
                <a:spcPts val="0"/>
              </a:spcBef>
              <a:spcAft>
                <a:spcPts val="0"/>
              </a:spcAft>
              <a:buClr>
                <a:srgbClr val="DB0909"/>
              </a:buClr>
              <a:buSzPts val="2400"/>
              <a:buNone/>
              <a:defRPr sz="1800">
                <a:solidFill>
                  <a:srgbClr val="DB0909"/>
                </a:solidFill>
              </a:defRPr>
            </a:lvl5pPr>
            <a:lvl6pPr lvl="5" algn="ctr" rtl="0">
              <a:spcBef>
                <a:spcPts val="0"/>
              </a:spcBef>
              <a:spcAft>
                <a:spcPts val="0"/>
              </a:spcAft>
              <a:buClr>
                <a:srgbClr val="DB0909"/>
              </a:buClr>
              <a:buSzPts val="2400"/>
              <a:buNone/>
              <a:defRPr sz="1800">
                <a:solidFill>
                  <a:srgbClr val="DB0909"/>
                </a:solidFill>
              </a:defRPr>
            </a:lvl6pPr>
            <a:lvl7pPr lvl="6" algn="ctr" rtl="0">
              <a:spcBef>
                <a:spcPts val="0"/>
              </a:spcBef>
              <a:spcAft>
                <a:spcPts val="0"/>
              </a:spcAft>
              <a:buClr>
                <a:srgbClr val="DB0909"/>
              </a:buClr>
              <a:buSzPts val="2400"/>
              <a:buNone/>
              <a:defRPr sz="1800">
                <a:solidFill>
                  <a:srgbClr val="DB0909"/>
                </a:solidFill>
              </a:defRPr>
            </a:lvl7pPr>
            <a:lvl8pPr lvl="7" algn="ctr" rtl="0">
              <a:spcBef>
                <a:spcPts val="0"/>
              </a:spcBef>
              <a:spcAft>
                <a:spcPts val="0"/>
              </a:spcAft>
              <a:buClr>
                <a:srgbClr val="DB0909"/>
              </a:buClr>
              <a:buSzPts val="2400"/>
              <a:buNone/>
              <a:defRPr sz="1800">
                <a:solidFill>
                  <a:srgbClr val="DB0909"/>
                </a:solidFill>
              </a:defRPr>
            </a:lvl8pPr>
            <a:lvl9pPr lvl="8" algn="ctr" rtl="0">
              <a:spcBef>
                <a:spcPts val="0"/>
              </a:spcBef>
              <a:spcAft>
                <a:spcPts val="0"/>
              </a:spcAft>
              <a:buClr>
                <a:srgbClr val="DB0909"/>
              </a:buClr>
              <a:buSzPts val="2400"/>
              <a:buNone/>
              <a:defRPr sz="1800">
                <a:solidFill>
                  <a:srgbClr val="DB0909"/>
                </a:solidFill>
              </a:defRPr>
            </a:lvl9pPr>
          </a:lstStyle>
          <a:p>
            <a:r>
              <a:t>xx%</a:t>
            </a:r>
          </a:p>
        </p:txBody>
      </p:sp>
      <p:sp>
        <p:nvSpPr>
          <p:cNvPr id="78" name="Google Shape;78;p13"/>
          <p:cNvSpPr txBox="1">
            <a:spLocks noGrp="1"/>
          </p:cNvSpPr>
          <p:nvPr>
            <p:ph type="title" idx="7"/>
          </p:nvPr>
        </p:nvSpPr>
        <p:spPr>
          <a:xfrm>
            <a:off x="4437225" y="1864037"/>
            <a:ext cx="18850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350">
                <a:solidFill>
                  <a:srgbClr val="DB0909"/>
                </a:solidFill>
              </a:defRPr>
            </a:lvl1pPr>
            <a:lvl2pPr lvl="1" algn="ctr" rtl="0">
              <a:spcBef>
                <a:spcPts val="0"/>
              </a:spcBef>
              <a:spcAft>
                <a:spcPts val="0"/>
              </a:spcAft>
              <a:buSzPts val="1800"/>
              <a:buNone/>
              <a:defRPr sz="1350"/>
            </a:lvl2pPr>
            <a:lvl3pPr lvl="2" algn="ctr" rtl="0">
              <a:spcBef>
                <a:spcPts val="0"/>
              </a:spcBef>
              <a:spcAft>
                <a:spcPts val="0"/>
              </a:spcAft>
              <a:buSzPts val="1800"/>
              <a:buNone/>
              <a:defRPr sz="1350"/>
            </a:lvl3pPr>
            <a:lvl4pPr lvl="3" algn="ctr" rtl="0">
              <a:spcBef>
                <a:spcPts val="0"/>
              </a:spcBef>
              <a:spcAft>
                <a:spcPts val="0"/>
              </a:spcAft>
              <a:buSzPts val="1800"/>
              <a:buNone/>
              <a:defRPr sz="1350"/>
            </a:lvl4pPr>
            <a:lvl5pPr lvl="4" algn="ctr" rtl="0">
              <a:spcBef>
                <a:spcPts val="0"/>
              </a:spcBef>
              <a:spcAft>
                <a:spcPts val="0"/>
              </a:spcAft>
              <a:buSzPts val="1800"/>
              <a:buNone/>
              <a:defRPr sz="1350"/>
            </a:lvl5pPr>
            <a:lvl6pPr lvl="5" algn="ctr" rtl="0">
              <a:spcBef>
                <a:spcPts val="0"/>
              </a:spcBef>
              <a:spcAft>
                <a:spcPts val="0"/>
              </a:spcAft>
              <a:buSzPts val="1800"/>
              <a:buNone/>
              <a:defRPr sz="1350"/>
            </a:lvl6pPr>
            <a:lvl7pPr lvl="6" algn="ctr" rtl="0">
              <a:spcBef>
                <a:spcPts val="0"/>
              </a:spcBef>
              <a:spcAft>
                <a:spcPts val="0"/>
              </a:spcAft>
              <a:buSzPts val="1800"/>
              <a:buNone/>
              <a:defRPr sz="1350"/>
            </a:lvl7pPr>
            <a:lvl8pPr lvl="7" algn="ctr" rtl="0">
              <a:spcBef>
                <a:spcPts val="0"/>
              </a:spcBef>
              <a:spcAft>
                <a:spcPts val="0"/>
              </a:spcAft>
              <a:buSzPts val="1800"/>
              <a:buNone/>
              <a:defRPr sz="1350"/>
            </a:lvl8pPr>
            <a:lvl9pPr lvl="8" algn="ctr" rtl="0">
              <a:spcBef>
                <a:spcPts val="0"/>
              </a:spcBef>
              <a:spcAft>
                <a:spcPts val="0"/>
              </a:spcAft>
              <a:buSzPts val="1800"/>
              <a:buNone/>
              <a:defRPr sz="1350"/>
            </a:lvl9pPr>
          </a:lstStyle>
          <a:p>
            <a:endParaRPr/>
          </a:p>
        </p:txBody>
      </p:sp>
      <p:sp>
        <p:nvSpPr>
          <p:cNvPr id="79" name="Google Shape;79;p13"/>
          <p:cNvSpPr txBox="1">
            <a:spLocks noGrp="1"/>
          </p:cNvSpPr>
          <p:nvPr>
            <p:ph type="subTitle" idx="8"/>
          </p:nvPr>
        </p:nvSpPr>
        <p:spPr>
          <a:xfrm>
            <a:off x="4437225" y="2250300"/>
            <a:ext cx="1885050" cy="703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05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0" name="Google Shape;80;p13"/>
          <p:cNvSpPr txBox="1">
            <a:spLocks noGrp="1"/>
          </p:cNvSpPr>
          <p:nvPr>
            <p:ph type="title" idx="9" hasCustomPrompt="1"/>
          </p:nvPr>
        </p:nvSpPr>
        <p:spPr>
          <a:xfrm>
            <a:off x="4437225" y="1152750"/>
            <a:ext cx="1885050" cy="6219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DB0909"/>
              </a:buClr>
              <a:buSzPts val="2400"/>
              <a:buNone/>
              <a:defRPr sz="2325">
                <a:solidFill>
                  <a:srgbClr val="DB0909"/>
                </a:solidFill>
              </a:defRPr>
            </a:lvl1pPr>
            <a:lvl2pPr lvl="1" algn="ctr" rtl="0">
              <a:spcBef>
                <a:spcPts val="0"/>
              </a:spcBef>
              <a:spcAft>
                <a:spcPts val="0"/>
              </a:spcAft>
              <a:buClr>
                <a:srgbClr val="DB0909"/>
              </a:buClr>
              <a:buSzPts val="2400"/>
              <a:buNone/>
              <a:defRPr sz="1800">
                <a:solidFill>
                  <a:srgbClr val="DB0909"/>
                </a:solidFill>
              </a:defRPr>
            </a:lvl2pPr>
            <a:lvl3pPr lvl="2" algn="ctr" rtl="0">
              <a:spcBef>
                <a:spcPts val="0"/>
              </a:spcBef>
              <a:spcAft>
                <a:spcPts val="0"/>
              </a:spcAft>
              <a:buClr>
                <a:srgbClr val="DB0909"/>
              </a:buClr>
              <a:buSzPts val="2400"/>
              <a:buNone/>
              <a:defRPr sz="1800">
                <a:solidFill>
                  <a:srgbClr val="DB0909"/>
                </a:solidFill>
              </a:defRPr>
            </a:lvl3pPr>
            <a:lvl4pPr lvl="3" algn="ctr" rtl="0">
              <a:spcBef>
                <a:spcPts val="0"/>
              </a:spcBef>
              <a:spcAft>
                <a:spcPts val="0"/>
              </a:spcAft>
              <a:buClr>
                <a:srgbClr val="DB0909"/>
              </a:buClr>
              <a:buSzPts val="2400"/>
              <a:buNone/>
              <a:defRPr sz="1800">
                <a:solidFill>
                  <a:srgbClr val="DB0909"/>
                </a:solidFill>
              </a:defRPr>
            </a:lvl4pPr>
            <a:lvl5pPr lvl="4" algn="ctr" rtl="0">
              <a:spcBef>
                <a:spcPts val="0"/>
              </a:spcBef>
              <a:spcAft>
                <a:spcPts val="0"/>
              </a:spcAft>
              <a:buClr>
                <a:srgbClr val="DB0909"/>
              </a:buClr>
              <a:buSzPts val="2400"/>
              <a:buNone/>
              <a:defRPr sz="1800">
                <a:solidFill>
                  <a:srgbClr val="DB0909"/>
                </a:solidFill>
              </a:defRPr>
            </a:lvl5pPr>
            <a:lvl6pPr lvl="5" algn="ctr" rtl="0">
              <a:spcBef>
                <a:spcPts val="0"/>
              </a:spcBef>
              <a:spcAft>
                <a:spcPts val="0"/>
              </a:spcAft>
              <a:buClr>
                <a:srgbClr val="DB0909"/>
              </a:buClr>
              <a:buSzPts val="2400"/>
              <a:buNone/>
              <a:defRPr sz="1800">
                <a:solidFill>
                  <a:srgbClr val="DB0909"/>
                </a:solidFill>
              </a:defRPr>
            </a:lvl6pPr>
            <a:lvl7pPr lvl="6" algn="ctr" rtl="0">
              <a:spcBef>
                <a:spcPts val="0"/>
              </a:spcBef>
              <a:spcAft>
                <a:spcPts val="0"/>
              </a:spcAft>
              <a:buClr>
                <a:srgbClr val="DB0909"/>
              </a:buClr>
              <a:buSzPts val="2400"/>
              <a:buNone/>
              <a:defRPr sz="1800">
                <a:solidFill>
                  <a:srgbClr val="DB0909"/>
                </a:solidFill>
              </a:defRPr>
            </a:lvl7pPr>
            <a:lvl8pPr lvl="7" algn="ctr" rtl="0">
              <a:spcBef>
                <a:spcPts val="0"/>
              </a:spcBef>
              <a:spcAft>
                <a:spcPts val="0"/>
              </a:spcAft>
              <a:buClr>
                <a:srgbClr val="DB0909"/>
              </a:buClr>
              <a:buSzPts val="2400"/>
              <a:buNone/>
              <a:defRPr sz="1800">
                <a:solidFill>
                  <a:srgbClr val="DB0909"/>
                </a:solidFill>
              </a:defRPr>
            </a:lvl8pPr>
            <a:lvl9pPr lvl="8" algn="ctr" rtl="0">
              <a:spcBef>
                <a:spcPts val="0"/>
              </a:spcBef>
              <a:spcAft>
                <a:spcPts val="0"/>
              </a:spcAft>
              <a:buClr>
                <a:srgbClr val="DB0909"/>
              </a:buClr>
              <a:buSzPts val="2400"/>
              <a:buNone/>
              <a:defRPr sz="1800">
                <a:solidFill>
                  <a:srgbClr val="DB0909"/>
                </a:solidFill>
              </a:defRPr>
            </a:lvl9pPr>
          </a:lstStyle>
          <a:p>
            <a:r>
              <a:t>xx%</a:t>
            </a:r>
          </a:p>
        </p:txBody>
      </p:sp>
      <p:sp>
        <p:nvSpPr>
          <p:cNvPr id="81" name="Google Shape;81;p13"/>
          <p:cNvSpPr txBox="1">
            <a:spLocks noGrp="1"/>
          </p:cNvSpPr>
          <p:nvPr>
            <p:ph type="title" idx="13"/>
          </p:nvPr>
        </p:nvSpPr>
        <p:spPr>
          <a:xfrm>
            <a:off x="535725" y="3684263"/>
            <a:ext cx="18850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350">
                <a:solidFill>
                  <a:srgbClr val="DB0909"/>
                </a:solidFill>
              </a:defRPr>
            </a:lvl1pPr>
            <a:lvl2pPr lvl="1" algn="ctr" rtl="0">
              <a:spcBef>
                <a:spcPts val="0"/>
              </a:spcBef>
              <a:spcAft>
                <a:spcPts val="0"/>
              </a:spcAft>
              <a:buSzPts val="1800"/>
              <a:buNone/>
              <a:defRPr sz="1350"/>
            </a:lvl2pPr>
            <a:lvl3pPr lvl="2" algn="ctr" rtl="0">
              <a:spcBef>
                <a:spcPts val="0"/>
              </a:spcBef>
              <a:spcAft>
                <a:spcPts val="0"/>
              </a:spcAft>
              <a:buSzPts val="1800"/>
              <a:buNone/>
              <a:defRPr sz="1350"/>
            </a:lvl3pPr>
            <a:lvl4pPr lvl="3" algn="ctr" rtl="0">
              <a:spcBef>
                <a:spcPts val="0"/>
              </a:spcBef>
              <a:spcAft>
                <a:spcPts val="0"/>
              </a:spcAft>
              <a:buSzPts val="1800"/>
              <a:buNone/>
              <a:defRPr sz="1350"/>
            </a:lvl4pPr>
            <a:lvl5pPr lvl="4" algn="ctr" rtl="0">
              <a:spcBef>
                <a:spcPts val="0"/>
              </a:spcBef>
              <a:spcAft>
                <a:spcPts val="0"/>
              </a:spcAft>
              <a:buSzPts val="1800"/>
              <a:buNone/>
              <a:defRPr sz="1350"/>
            </a:lvl5pPr>
            <a:lvl6pPr lvl="5" algn="ctr" rtl="0">
              <a:spcBef>
                <a:spcPts val="0"/>
              </a:spcBef>
              <a:spcAft>
                <a:spcPts val="0"/>
              </a:spcAft>
              <a:buSzPts val="1800"/>
              <a:buNone/>
              <a:defRPr sz="1350"/>
            </a:lvl6pPr>
            <a:lvl7pPr lvl="6" algn="ctr" rtl="0">
              <a:spcBef>
                <a:spcPts val="0"/>
              </a:spcBef>
              <a:spcAft>
                <a:spcPts val="0"/>
              </a:spcAft>
              <a:buSzPts val="1800"/>
              <a:buNone/>
              <a:defRPr sz="1350"/>
            </a:lvl7pPr>
            <a:lvl8pPr lvl="7" algn="ctr" rtl="0">
              <a:spcBef>
                <a:spcPts val="0"/>
              </a:spcBef>
              <a:spcAft>
                <a:spcPts val="0"/>
              </a:spcAft>
              <a:buSzPts val="1800"/>
              <a:buNone/>
              <a:defRPr sz="1350"/>
            </a:lvl8pPr>
            <a:lvl9pPr lvl="8" algn="ctr" rtl="0">
              <a:spcBef>
                <a:spcPts val="0"/>
              </a:spcBef>
              <a:spcAft>
                <a:spcPts val="0"/>
              </a:spcAft>
              <a:buSzPts val="1800"/>
              <a:buNone/>
              <a:defRPr sz="1350"/>
            </a:lvl9pPr>
          </a:lstStyle>
          <a:p>
            <a:endParaRPr/>
          </a:p>
        </p:txBody>
      </p:sp>
      <p:sp>
        <p:nvSpPr>
          <p:cNvPr id="82" name="Google Shape;82;p13"/>
          <p:cNvSpPr txBox="1">
            <a:spLocks noGrp="1"/>
          </p:cNvSpPr>
          <p:nvPr>
            <p:ph type="subTitle" idx="14"/>
          </p:nvPr>
        </p:nvSpPr>
        <p:spPr>
          <a:xfrm>
            <a:off x="535725" y="4070525"/>
            <a:ext cx="1885050" cy="703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05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3" name="Google Shape;83;p13"/>
          <p:cNvSpPr txBox="1">
            <a:spLocks noGrp="1"/>
          </p:cNvSpPr>
          <p:nvPr>
            <p:ph type="title" idx="15" hasCustomPrompt="1"/>
          </p:nvPr>
        </p:nvSpPr>
        <p:spPr>
          <a:xfrm>
            <a:off x="535725" y="2972975"/>
            <a:ext cx="1885050" cy="6219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DB0909"/>
              </a:buClr>
              <a:buSzPts val="2400"/>
              <a:buNone/>
              <a:defRPr sz="2325">
                <a:solidFill>
                  <a:srgbClr val="DB0909"/>
                </a:solidFill>
              </a:defRPr>
            </a:lvl1pPr>
            <a:lvl2pPr lvl="1" algn="ctr" rtl="0">
              <a:spcBef>
                <a:spcPts val="0"/>
              </a:spcBef>
              <a:spcAft>
                <a:spcPts val="0"/>
              </a:spcAft>
              <a:buClr>
                <a:srgbClr val="DB0909"/>
              </a:buClr>
              <a:buSzPts val="2400"/>
              <a:buNone/>
              <a:defRPr sz="1800">
                <a:solidFill>
                  <a:srgbClr val="DB0909"/>
                </a:solidFill>
              </a:defRPr>
            </a:lvl2pPr>
            <a:lvl3pPr lvl="2" algn="ctr" rtl="0">
              <a:spcBef>
                <a:spcPts val="0"/>
              </a:spcBef>
              <a:spcAft>
                <a:spcPts val="0"/>
              </a:spcAft>
              <a:buClr>
                <a:srgbClr val="DB0909"/>
              </a:buClr>
              <a:buSzPts val="2400"/>
              <a:buNone/>
              <a:defRPr sz="1800">
                <a:solidFill>
                  <a:srgbClr val="DB0909"/>
                </a:solidFill>
              </a:defRPr>
            </a:lvl3pPr>
            <a:lvl4pPr lvl="3" algn="ctr" rtl="0">
              <a:spcBef>
                <a:spcPts val="0"/>
              </a:spcBef>
              <a:spcAft>
                <a:spcPts val="0"/>
              </a:spcAft>
              <a:buClr>
                <a:srgbClr val="DB0909"/>
              </a:buClr>
              <a:buSzPts val="2400"/>
              <a:buNone/>
              <a:defRPr sz="1800">
                <a:solidFill>
                  <a:srgbClr val="DB0909"/>
                </a:solidFill>
              </a:defRPr>
            </a:lvl4pPr>
            <a:lvl5pPr lvl="4" algn="ctr" rtl="0">
              <a:spcBef>
                <a:spcPts val="0"/>
              </a:spcBef>
              <a:spcAft>
                <a:spcPts val="0"/>
              </a:spcAft>
              <a:buClr>
                <a:srgbClr val="DB0909"/>
              </a:buClr>
              <a:buSzPts val="2400"/>
              <a:buNone/>
              <a:defRPr sz="1800">
                <a:solidFill>
                  <a:srgbClr val="DB0909"/>
                </a:solidFill>
              </a:defRPr>
            </a:lvl5pPr>
            <a:lvl6pPr lvl="5" algn="ctr" rtl="0">
              <a:spcBef>
                <a:spcPts val="0"/>
              </a:spcBef>
              <a:spcAft>
                <a:spcPts val="0"/>
              </a:spcAft>
              <a:buClr>
                <a:srgbClr val="DB0909"/>
              </a:buClr>
              <a:buSzPts val="2400"/>
              <a:buNone/>
              <a:defRPr sz="1800">
                <a:solidFill>
                  <a:srgbClr val="DB0909"/>
                </a:solidFill>
              </a:defRPr>
            </a:lvl6pPr>
            <a:lvl7pPr lvl="6" algn="ctr" rtl="0">
              <a:spcBef>
                <a:spcPts val="0"/>
              </a:spcBef>
              <a:spcAft>
                <a:spcPts val="0"/>
              </a:spcAft>
              <a:buClr>
                <a:srgbClr val="DB0909"/>
              </a:buClr>
              <a:buSzPts val="2400"/>
              <a:buNone/>
              <a:defRPr sz="1800">
                <a:solidFill>
                  <a:srgbClr val="DB0909"/>
                </a:solidFill>
              </a:defRPr>
            </a:lvl7pPr>
            <a:lvl8pPr lvl="7" algn="ctr" rtl="0">
              <a:spcBef>
                <a:spcPts val="0"/>
              </a:spcBef>
              <a:spcAft>
                <a:spcPts val="0"/>
              </a:spcAft>
              <a:buClr>
                <a:srgbClr val="DB0909"/>
              </a:buClr>
              <a:buSzPts val="2400"/>
              <a:buNone/>
              <a:defRPr sz="1800">
                <a:solidFill>
                  <a:srgbClr val="DB0909"/>
                </a:solidFill>
              </a:defRPr>
            </a:lvl8pPr>
            <a:lvl9pPr lvl="8" algn="ctr" rtl="0">
              <a:spcBef>
                <a:spcPts val="0"/>
              </a:spcBef>
              <a:spcAft>
                <a:spcPts val="0"/>
              </a:spcAft>
              <a:buClr>
                <a:srgbClr val="DB0909"/>
              </a:buClr>
              <a:buSzPts val="2400"/>
              <a:buNone/>
              <a:defRPr sz="1800">
                <a:solidFill>
                  <a:srgbClr val="DB0909"/>
                </a:solidFill>
              </a:defRPr>
            </a:lvl9pPr>
          </a:lstStyle>
          <a:p>
            <a:r>
              <a:t>xx%</a:t>
            </a:r>
          </a:p>
        </p:txBody>
      </p:sp>
      <p:sp>
        <p:nvSpPr>
          <p:cNvPr id="84" name="Google Shape;84;p13"/>
          <p:cNvSpPr txBox="1">
            <a:spLocks noGrp="1"/>
          </p:cNvSpPr>
          <p:nvPr>
            <p:ph type="title" idx="16"/>
          </p:nvPr>
        </p:nvSpPr>
        <p:spPr>
          <a:xfrm>
            <a:off x="2486475" y="3684263"/>
            <a:ext cx="18850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350">
                <a:solidFill>
                  <a:srgbClr val="DB0909"/>
                </a:solidFill>
              </a:defRPr>
            </a:lvl1pPr>
            <a:lvl2pPr lvl="1" algn="ctr" rtl="0">
              <a:spcBef>
                <a:spcPts val="0"/>
              </a:spcBef>
              <a:spcAft>
                <a:spcPts val="0"/>
              </a:spcAft>
              <a:buSzPts val="1800"/>
              <a:buNone/>
              <a:defRPr sz="1350"/>
            </a:lvl2pPr>
            <a:lvl3pPr lvl="2" algn="ctr" rtl="0">
              <a:spcBef>
                <a:spcPts val="0"/>
              </a:spcBef>
              <a:spcAft>
                <a:spcPts val="0"/>
              </a:spcAft>
              <a:buSzPts val="1800"/>
              <a:buNone/>
              <a:defRPr sz="1350"/>
            </a:lvl3pPr>
            <a:lvl4pPr lvl="3" algn="ctr" rtl="0">
              <a:spcBef>
                <a:spcPts val="0"/>
              </a:spcBef>
              <a:spcAft>
                <a:spcPts val="0"/>
              </a:spcAft>
              <a:buSzPts val="1800"/>
              <a:buNone/>
              <a:defRPr sz="1350"/>
            </a:lvl4pPr>
            <a:lvl5pPr lvl="4" algn="ctr" rtl="0">
              <a:spcBef>
                <a:spcPts val="0"/>
              </a:spcBef>
              <a:spcAft>
                <a:spcPts val="0"/>
              </a:spcAft>
              <a:buSzPts val="1800"/>
              <a:buNone/>
              <a:defRPr sz="1350"/>
            </a:lvl5pPr>
            <a:lvl6pPr lvl="5" algn="ctr" rtl="0">
              <a:spcBef>
                <a:spcPts val="0"/>
              </a:spcBef>
              <a:spcAft>
                <a:spcPts val="0"/>
              </a:spcAft>
              <a:buSzPts val="1800"/>
              <a:buNone/>
              <a:defRPr sz="1350"/>
            </a:lvl6pPr>
            <a:lvl7pPr lvl="6" algn="ctr" rtl="0">
              <a:spcBef>
                <a:spcPts val="0"/>
              </a:spcBef>
              <a:spcAft>
                <a:spcPts val="0"/>
              </a:spcAft>
              <a:buSzPts val="1800"/>
              <a:buNone/>
              <a:defRPr sz="1350"/>
            </a:lvl7pPr>
            <a:lvl8pPr lvl="7" algn="ctr" rtl="0">
              <a:spcBef>
                <a:spcPts val="0"/>
              </a:spcBef>
              <a:spcAft>
                <a:spcPts val="0"/>
              </a:spcAft>
              <a:buSzPts val="1800"/>
              <a:buNone/>
              <a:defRPr sz="1350"/>
            </a:lvl8pPr>
            <a:lvl9pPr lvl="8" algn="ctr" rtl="0">
              <a:spcBef>
                <a:spcPts val="0"/>
              </a:spcBef>
              <a:spcAft>
                <a:spcPts val="0"/>
              </a:spcAft>
              <a:buSzPts val="1800"/>
              <a:buNone/>
              <a:defRPr sz="1350"/>
            </a:lvl9pPr>
          </a:lstStyle>
          <a:p>
            <a:endParaRPr/>
          </a:p>
        </p:txBody>
      </p:sp>
      <p:sp>
        <p:nvSpPr>
          <p:cNvPr id="85" name="Google Shape;85;p13"/>
          <p:cNvSpPr txBox="1">
            <a:spLocks noGrp="1"/>
          </p:cNvSpPr>
          <p:nvPr>
            <p:ph type="subTitle" idx="17"/>
          </p:nvPr>
        </p:nvSpPr>
        <p:spPr>
          <a:xfrm>
            <a:off x="2486475" y="4070525"/>
            <a:ext cx="1885050" cy="703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05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6" name="Google Shape;86;p13"/>
          <p:cNvSpPr txBox="1">
            <a:spLocks noGrp="1"/>
          </p:cNvSpPr>
          <p:nvPr>
            <p:ph type="title" idx="18" hasCustomPrompt="1"/>
          </p:nvPr>
        </p:nvSpPr>
        <p:spPr>
          <a:xfrm>
            <a:off x="2486475" y="2972975"/>
            <a:ext cx="1885050" cy="6219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DB0909"/>
              </a:buClr>
              <a:buSzPts val="2400"/>
              <a:buNone/>
              <a:defRPr sz="2325">
                <a:solidFill>
                  <a:srgbClr val="DB0909"/>
                </a:solidFill>
              </a:defRPr>
            </a:lvl1pPr>
            <a:lvl2pPr lvl="1" algn="ctr" rtl="0">
              <a:spcBef>
                <a:spcPts val="0"/>
              </a:spcBef>
              <a:spcAft>
                <a:spcPts val="0"/>
              </a:spcAft>
              <a:buClr>
                <a:srgbClr val="DB0909"/>
              </a:buClr>
              <a:buSzPts val="2400"/>
              <a:buNone/>
              <a:defRPr sz="1800">
                <a:solidFill>
                  <a:srgbClr val="DB0909"/>
                </a:solidFill>
              </a:defRPr>
            </a:lvl2pPr>
            <a:lvl3pPr lvl="2" algn="ctr" rtl="0">
              <a:spcBef>
                <a:spcPts val="0"/>
              </a:spcBef>
              <a:spcAft>
                <a:spcPts val="0"/>
              </a:spcAft>
              <a:buClr>
                <a:srgbClr val="DB0909"/>
              </a:buClr>
              <a:buSzPts val="2400"/>
              <a:buNone/>
              <a:defRPr sz="1800">
                <a:solidFill>
                  <a:srgbClr val="DB0909"/>
                </a:solidFill>
              </a:defRPr>
            </a:lvl3pPr>
            <a:lvl4pPr lvl="3" algn="ctr" rtl="0">
              <a:spcBef>
                <a:spcPts val="0"/>
              </a:spcBef>
              <a:spcAft>
                <a:spcPts val="0"/>
              </a:spcAft>
              <a:buClr>
                <a:srgbClr val="DB0909"/>
              </a:buClr>
              <a:buSzPts val="2400"/>
              <a:buNone/>
              <a:defRPr sz="1800">
                <a:solidFill>
                  <a:srgbClr val="DB0909"/>
                </a:solidFill>
              </a:defRPr>
            </a:lvl4pPr>
            <a:lvl5pPr lvl="4" algn="ctr" rtl="0">
              <a:spcBef>
                <a:spcPts val="0"/>
              </a:spcBef>
              <a:spcAft>
                <a:spcPts val="0"/>
              </a:spcAft>
              <a:buClr>
                <a:srgbClr val="DB0909"/>
              </a:buClr>
              <a:buSzPts val="2400"/>
              <a:buNone/>
              <a:defRPr sz="1800">
                <a:solidFill>
                  <a:srgbClr val="DB0909"/>
                </a:solidFill>
              </a:defRPr>
            </a:lvl5pPr>
            <a:lvl6pPr lvl="5" algn="ctr" rtl="0">
              <a:spcBef>
                <a:spcPts val="0"/>
              </a:spcBef>
              <a:spcAft>
                <a:spcPts val="0"/>
              </a:spcAft>
              <a:buClr>
                <a:srgbClr val="DB0909"/>
              </a:buClr>
              <a:buSzPts val="2400"/>
              <a:buNone/>
              <a:defRPr sz="1800">
                <a:solidFill>
                  <a:srgbClr val="DB0909"/>
                </a:solidFill>
              </a:defRPr>
            </a:lvl6pPr>
            <a:lvl7pPr lvl="6" algn="ctr" rtl="0">
              <a:spcBef>
                <a:spcPts val="0"/>
              </a:spcBef>
              <a:spcAft>
                <a:spcPts val="0"/>
              </a:spcAft>
              <a:buClr>
                <a:srgbClr val="DB0909"/>
              </a:buClr>
              <a:buSzPts val="2400"/>
              <a:buNone/>
              <a:defRPr sz="1800">
                <a:solidFill>
                  <a:srgbClr val="DB0909"/>
                </a:solidFill>
              </a:defRPr>
            </a:lvl7pPr>
            <a:lvl8pPr lvl="7" algn="ctr" rtl="0">
              <a:spcBef>
                <a:spcPts val="0"/>
              </a:spcBef>
              <a:spcAft>
                <a:spcPts val="0"/>
              </a:spcAft>
              <a:buClr>
                <a:srgbClr val="DB0909"/>
              </a:buClr>
              <a:buSzPts val="2400"/>
              <a:buNone/>
              <a:defRPr sz="1800">
                <a:solidFill>
                  <a:srgbClr val="DB0909"/>
                </a:solidFill>
              </a:defRPr>
            </a:lvl8pPr>
            <a:lvl9pPr lvl="8" algn="ctr" rtl="0">
              <a:spcBef>
                <a:spcPts val="0"/>
              </a:spcBef>
              <a:spcAft>
                <a:spcPts val="0"/>
              </a:spcAft>
              <a:buClr>
                <a:srgbClr val="DB0909"/>
              </a:buClr>
              <a:buSzPts val="2400"/>
              <a:buNone/>
              <a:defRPr sz="1800">
                <a:solidFill>
                  <a:srgbClr val="DB0909"/>
                </a:solidFill>
              </a:defRPr>
            </a:lvl9pPr>
          </a:lstStyle>
          <a:p>
            <a:r>
              <a:t>xx%</a:t>
            </a:r>
          </a:p>
        </p:txBody>
      </p:sp>
      <p:sp>
        <p:nvSpPr>
          <p:cNvPr id="87" name="Google Shape;87;p13"/>
          <p:cNvSpPr txBox="1">
            <a:spLocks noGrp="1"/>
          </p:cNvSpPr>
          <p:nvPr>
            <p:ph type="title" idx="19"/>
          </p:nvPr>
        </p:nvSpPr>
        <p:spPr>
          <a:xfrm>
            <a:off x="4437225" y="3684263"/>
            <a:ext cx="188505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1350">
                <a:solidFill>
                  <a:srgbClr val="DB0909"/>
                </a:solidFill>
              </a:defRPr>
            </a:lvl1pPr>
            <a:lvl2pPr lvl="1" algn="ctr" rtl="0">
              <a:spcBef>
                <a:spcPts val="0"/>
              </a:spcBef>
              <a:spcAft>
                <a:spcPts val="0"/>
              </a:spcAft>
              <a:buSzPts val="1800"/>
              <a:buNone/>
              <a:defRPr sz="1350"/>
            </a:lvl2pPr>
            <a:lvl3pPr lvl="2" algn="ctr" rtl="0">
              <a:spcBef>
                <a:spcPts val="0"/>
              </a:spcBef>
              <a:spcAft>
                <a:spcPts val="0"/>
              </a:spcAft>
              <a:buSzPts val="1800"/>
              <a:buNone/>
              <a:defRPr sz="1350"/>
            </a:lvl3pPr>
            <a:lvl4pPr lvl="3" algn="ctr" rtl="0">
              <a:spcBef>
                <a:spcPts val="0"/>
              </a:spcBef>
              <a:spcAft>
                <a:spcPts val="0"/>
              </a:spcAft>
              <a:buSzPts val="1800"/>
              <a:buNone/>
              <a:defRPr sz="1350"/>
            </a:lvl4pPr>
            <a:lvl5pPr lvl="4" algn="ctr" rtl="0">
              <a:spcBef>
                <a:spcPts val="0"/>
              </a:spcBef>
              <a:spcAft>
                <a:spcPts val="0"/>
              </a:spcAft>
              <a:buSzPts val="1800"/>
              <a:buNone/>
              <a:defRPr sz="1350"/>
            </a:lvl5pPr>
            <a:lvl6pPr lvl="5" algn="ctr" rtl="0">
              <a:spcBef>
                <a:spcPts val="0"/>
              </a:spcBef>
              <a:spcAft>
                <a:spcPts val="0"/>
              </a:spcAft>
              <a:buSzPts val="1800"/>
              <a:buNone/>
              <a:defRPr sz="1350"/>
            </a:lvl6pPr>
            <a:lvl7pPr lvl="6" algn="ctr" rtl="0">
              <a:spcBef>
                <a:spcPts val="0"/>
              </a:spcBef>
              <a:spcAft>
                <a:spcPts val="0"/>
              </a:spcAft>
              <a:buSzPts val="1800"/>
              <a:buNone/>
              <a:defRPr sz="1350"/>
            </a:lvl7pPr>
            <a:lvl8pPr lvl="7" algn="ctr" rtl="0">
              <a:spcBef>
                <a:spcPts val="0"/>
              </a:spcBef>
              <a:spcAft>
                <a:spcPts val="0"/>
              </a:spcAft>
              <a:buSzPts val="1800"/>
              <a:buNone/>
              <a:defRPr sz="1350"/>
            </a:lvl8pPr>
            <a:lvl9pPr lvl="8" algn="ctr" rtl="0">
              <a:spcBef>
                <a:spcPts val="0"/>
              </a:spcBef>
              <a:spcAft>
                <a:spcPts val="0"/>
              </a:spcAft>
              <a:buSzPts val="1800"/>
              <a:buNone/>
              <a:defRPr sz="1350"/>
            </a:lvl9pPr>
          </a:lstStyle>
          <a:p>
            <a:endParaRPr/>
          </a:p>
        </p:txBody>
      </p:sp>
      <p:sp>
        <p:nvSpPr>
          <p:cNvPr id="88" name="Google Shape;88;p13"/>
          <p:cNvSpPr txBox="1">
            <a:spLocks noGrp="1"/>
          </p:cNvSpPr>
          <p:nvPr>
            <p:ph type="subTitle" idx="20"/>
          </p:nvPr>
        </p:nvSpPr>
        <p:spPr>
          <a:xfrm>
            <a:off x="4437225" y="4070525"/>
            <a:ext cx="1885050" cy="703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05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9" name="Google Shape;89;p13"/>
          <p:cNvSpPr txBox="1">
            <a:spLocks noGrp="1"/>
          </p:cNvSpPr>
          <p:nvPr>
            <p:ph type="title" idx="21" hasCustomPrompt="1"/>
          </p:nvPr>
        </p:nvSpPr>
        <p:spPr>
          <a:xfrm>
            <a:off x="4437225" y="2972975"/>
            <a:ext cx="1885050" cy="6219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DB0909"/>
              </a:buClr>
              <a:buSzPts val="2400"/>
              <a:buNone/>
              <a:defRPr sz="2325">
                <a:solidFill>
                  <a:srgbClr val="DB0909"/>
                </a:solidFill>
              </a:defRPr>
            </a:lvl1pPr>
            <a:lvl2pPr lvl="1" algn="ctr" rtl="0">
              <a:spcBef>
                <a:spcPts val="0"/>
              </a:spcBef>
              <a:spcAft>
                <a:spcPts val="0"/>
              </a:spcAft>
              <a:buClr>
                <a:srgbClr val="DB0909"/>
              </a:buClr>
              <a:buSzPts val="2400"/>
              <a:buNone/>
              <a:defRPr sz="1800">
                <a:solidFill>
                  <a:srgbClr val="DB0909"/>
                </a:solidFill>
              </a:defRPr>
            </a:lvl2pPr>
            <a:lvl3pPr lvl="2" algn="ctr" rtl="0">
              <a:spcBef>
                <a:spcPts val="0"/>
              </a:spcBef>
              <a:spcAft>
                <a:spcPts val="0"/>
              </a:spcAft>
              <a:buClr>
                <a:srgbClr val="DB0909"/>
              </a:buClr>
              <a:buSzPts val="2400"/>
              <a:buNone/>
              <a:defRPr sz="1800">
                <a:solidFill>
                  <a:srgbClr val="DB0909"/>
                </a:solidFill>
              </a:defRPr>
            </a:lvl3pPr>
            <a:lvl4pPr lvl="3" algn="ctr" rtl="0">
              <a:spcBef>
                <a:spcPts val="0"/>
              </a:spcBef>
              <a:spcAft>
                <a:spcPts val="0"/>
              </a:spcAft>
              <a:buClr>
                <a:srgbClr val="DB0909"/>
              </a:buClr>
              <a:buSzPts val="2400"/>
              <a:buNone/>
              <a:defRPr sz="1800">
                <a:solidFill>
                  <a:srgbClr val="DB0909"/>
                </a:solidFill>
              </a:defRPr>
            </a:lvl4pPr>
            <a:lvl5pPr lvl="4" algn="ctr" rtl="0">
              <a:spcBef>
                <a:spcPts val="0"/>
              </a:spcBef>
              <a:spcAft>
                <a:spcPts val="0"/>
              </a:spcAft>
              <a:buClr>
                <a:srgbClr val="DB0909"/>
              </a:buClr>
              <a:buSzPts val="2400"/>
              <a:buNone/>
              <a:defRPr sz="1800">
                <a:solidFill>
                  <a:srgbClr val="DB0909"/>
                </a:solidFill>
              </a:defRPr>
            </a:lvl5pPr>
            <a:lvl6pPr lvl="5" algn="ctr" rtl="0">
              <a:spcBef>
                <a:spcPts val="0"/>
              </a:spcBef>
              <a:spcAft>
                <a:spcPts val="0"/>
              </a:spcAft>
              <a:buClr>
                <a:srgbClr val="DB0909"/>
              </a:buClr>
              <a:buSzPts val="2400"/>
              <a:buNone/>
              <a:defRPr sz="1800">
                <a:solidFill>
                  <a:srgbClr val="DB0909"/>
                </a:solidFill>
              </a:defRPr>
            </a:lvl6pPr>
            <a:lvl7pPr lvl="6" algn="ctr" rtl="0">
              <a:spcBef>
                <a:spcPts val="0"/>
              </a:spcBef>
              <a:spcAft>
                <a:spcPts val="0"/>
              </a:spcAft>
              <a:buClr>
                <a:srgbClr val="DB0909"/>
              </a:buClr>
              <a:buSzPts val="2400"/>
              <a:buNone/>
              <a:defRPr sz="1800">
                <a:solidFill>
                  <a:srgbClr val="DB0909"/>
                </a:solidFill>
              </a:defRPr>
            </a:lvl7pPr>
            <a:lvl8pPr lvl="7" algn="ctr" rtl="0">
              <a:spcBef>
                <a:spcPts val="0"/>
              </a:spcBef>
              <a:spcAft>
                <a:spcPts val="0"/>
              </a:spcAft>
              <a:buClr>
                <a:srgbClr val="DB0909"/>
              </a:buClr>
              <a:buSzPts val="2400"/>
              <a:buNone/>
              <a:defRPr sz="1800">
                <a:solidFill>
                  <a:srgbClr val="DB0909"/>
                </a:solidFill>
              </a:defRPr>
            </a:lvl8pPr>
            <a:lvl9pPr lvl="8" algn="ctr" rtl="0">
              <a:spcBef>
                <a:spcPts val="0"/>
              </a:spcBef>
              <a:spcAft>
                <a:spcPts val="0"/>
              </a:spcAft>
              <a:buClr>
                <a:srgbClr val="DB0909"/>
              </a:buClr>
              <a:buSzPts val="2400"/>
              <a:buNone/>
              <a:defRPr sz="1800">
                <a:solidFill>
                  <a:srgbClr val="DB0909"/>
                </a:solidFill>
              </a:defRPr>
            </a:lvl9pPr>
          </a:lstStyle>
          <a:p>
            <a:r>
              <a:t>xx%</a:t>
            </a:r>
          </a:p>
        </p:txBody>
      </p:sp>
      <p:sp>
        <p:nvSpPr>
          <p:cNvPr id="90" name="Google Shape;90;p13"/>
          <p:cNvSpPr/>
          <p:nvPr/>
        </p:nvSpPr>
        <p:spPr>
          <a:xfrm>
            <a:off x="5615636" y="3367713"/>
            <a:ext cx="1242362" cy="1775669"/>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91" name="Google Shape;91;p13"/>
          <p:cNvSpPr/>
          <p:nvPr/>
        </p:nvSpPr>
        <p:spPr>
          <a:xfrm rot="10800000">
            <a:off x="1" y="-50"/>
            <a:ext cx="1242362" cy="1775669"/>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92" name="Google Shape;92;p13"/>
          <p:cNvSpPr/>
          <p:nvPr/>
        </p:nvSpPr>
        <p:spPr>
          <a:xfrm rot="10800000">
            <a:off x="2" y="3356351"/>
            <a:ext cx="1277096" cy="1787031"/>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93" name="Google Shape;93;p13"/>
          <p:cNvSpPr/>
          <p:nvPr/>
        </p:nvSpPr>
        <p:spPr>
          <a:xfrm>
            <a:off x="5580900" y="-50"/>
            <a:ext cx="1277096" cy="1787031"/>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94" name="Google Shape;94;p13"/>
          <p:cNvSpPr/>
          <p:nvPr/>
        </p:nvSpPr>
        <p:spPr>
          <a:xfrm>
            <a:off x="5839931" y="-1023475"/>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95" name="Google Shape;95;p13"/>
          <p:cNvSpPr/>
          <p:nvPr/>
        </p:nvSpPr>
        <p:spPr>
          <a:xfrm>
            <a:off x="-1488769" y="2972975"/>
            <a:ext cx="2120400" cy="3520800"/>
          </a:xfrm>
          <a:prstGeom prst="ellipse">
            <a:avLst/>
          </a:prstGeom>
          <a:noFill/>
          <a:ln w="19050" cap="flat" cmpd="sng">
            <a:solidFill>
              <a:srgbClr val="E8E8E8"/>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96" name="Google Shape;96;p13"/>
          <p:cNvSpPr/>
          <p:nvPr/>
        </p:nvSpPr>
        <p:spPr>
          <a:xfrm>
            <a:off x="-1688794" y="2972975"/>
            <a:ext cx="2120400" cy="3520800"/>
          </a:xfrm>
          <a:prstGeom prst="ellipse">
            <a:avLst/>
          </a:prstGeom>
          <a:noFill/>
          <a:ln w="19050" cap="flat" cmpd="sng">
            <a:solidFill>
              <a:srgbClr val="E8E8E8"/>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97" name="Google Shape;97;p13"/>
          <p:cNvSpPr/>
          <p:nvPr/>
        </p:nvSpPr>
        <p:spPr>
          <a:xfrm>
            <a:off x="6039956" y="-1023475"/>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cSld>
  <p:clrMapOvr>
    <a:masterClrMapping/>
  </p:clrMapOvr>
  <p:transition spd="slow" advTm="3000">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ext">
  <p:cSld name="CUSTOM_1">
    <p:spTree>
      <p:nvGrpSpPr>
        <p:cNvPr id="1" name="Shape 182"/>
        <p:cNvGrpSpPr/>
        <p:nvPr/>
      </p:nvGrpSpPr>
      <p:grpSpPr>
        <a:xfrm>
          <a:off x="0" y="0"/>
          <a:ext cx="0" cy="0"/>
          <a:chOff x="0" y="0"/>
          <a:chExt cx="0" cy="0"/>
        </a:xfrm>
      </p:grpSpPr>
      <p:sp>
        <p:nvSpPr>
          <p:cNvPr id="183" name="Google Shape;183;p20"/>
          <p:cNvSpPr txBox="1">
            <a:spLocks noGrp="1"/>
          </p:cNvSpPr>
          <p:nvPr>
            <p:ph type="title"/>
          </p:nvPr>
        </p:nvSpPr>
        <p:spPr>
          <a:xfrm>
            <a:off x="2001600" y="1242300"/>
            <a:ext cx="2854800" cy="11832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E8E8E8"/>
              </a:buClr>
              <a:buSzPts val="2800"/>
              <a:buNone/>
              <a:defRPr sz="4575"/>
            </a:lvl1pPr>
            <a:lvl2pPr lvl="1" algn="ctr" rtl="0">
              <a:spcBef>
                <a:spcPts val="0"/>
              </a:spcBef>
              <a:spcAft>
                <a:spcPts val="0"/>
              </a:spcAft>
              <a:buClr>
                <a:srgbClr val="E8E8E8"/>
              </a:buClr>
              <a:buSzPts val="2800"/>
              <a:buNone/>
              <a:defRPr>
                <a:solidFill>
                  <a:srgbClr val="E8E8E8"/>
                </a:solidFill>
              </a:defRPr>
            </a:lvl2pPr>
            <a:lvl3pPr lvl="2" algn="ctr" rtl="0">
              <a:spcBef>
                <a:spcPts val="0"/>
              </a:spcBef>
              <a:spcAft>
                <a:spcPts val="0"/>
              </a:spcAft>
              <a:buClr>
                <a:srgbClr val="E8E8E8"/>
              </a:buClr>
              <a:buSzPts val="2800"/>
              <a:buNone/>
              <a:defRPr>
                <a:solidFill>
                  <a:srgbClr val="E8E8E8"/>
                </a:solidFill>
              </a:defRPr>
            </a:lvl3pPr>
            <a:lvl4pPr lvl="3" algn="ctr" rtl="0">
              <a:spcBef>
                <a:spcPts val="0"/>
              </a:spcBef>
              <a:spcAft>
                <a:spcPts val="0"/>
              </a:spcAft>
              <a:buClr>
                <a:srgbClr val="E8E8E8"/>
              </a:buClr>
              <a:buSzPts val="2800"/>
              <a:buNone/>
              <a:defRPr>
                <a:solidFill>
                  <a:srgbClr val="E8E8E8"/>
                </a:solidFill>
              </a:defRPr>
            </a:lvl4pPr>
            <a:lvl5pPr lvl="4" algn="ctr" rtl="0">
              <a:spcBef>
                <a:spcPts val="0"/>
              </a:spcBef>
              <a:spcAft>
                <a:spcPts val="0"/>
              </a:spcAft>
              <a:buClr>
                <a:srgbClr val="E8E8E8"/>
              </a:buClr>
              <a:buSzPts val="2800"/>
              <a:buNone/>
              <a:defRPr>
                <a:solidFill>
                  <a:srgbClr val="E8E8E8"/>
                </a:solidFill>
              </a:defRPr>
            </a:lvl5pPr>
            <a:lvl6pPr lvl="5" algn="ctr" rtl="0">
              <a:spcBef>
                <a:spcPts val="0"/>
              </a:spcBef>
              <a:spcAft>
                <a:spcPts val="0"/>
              </a:spcAft>
              <a:buClr>
                <a:srgbClr val="E8E8E8"/>
              </a:buClr>
              <a:buSzPts val="2800"/>
              <a:buNone/>
              <a:defRPr>
                <a:solidFill>
                  <a:srgbClr val="E8E8E8"/>
                </a:solidFill>
              </a:defRPr>
            </a:lvl6pPr>
            <a:lvl7pPr lvl="6" algn="ctr" rtl="0">
              <a:spcBef>
                <a:spcPts val="0"/>
              </a:spcBef>
              <a:spcAft>
                <a:spcPts val="0"/>
              </a:spcAft>
              <a:buClr>
                <a:srgbClr val="E8E8E8"/>
              </a:buClr>
              <a:buSzPts val="2800"/>
              <a:buNone/>
              <a:defRPr>
                <a:solidFill>
                  <a:srgbClr val="E8E8E8"/>
                </a:solidFill>
              </a:defRPr>
            </a:lvl7pPr>
            <a:lvl8pPr lvl="7" algn="ctr" rtl="0">
              <a:spcBef>
                <a:spcPts val="0"/>
              </a:spcBef>
              <a:spcAft>
                <a:spcPts val="0"/>
              </a:spcAft>
              <a:buClr>
                <a:srgbClr val="E8E8E8"/>
              </a:buClr>
              <a:buSzPts val="2800"/>
              <a:buNone/>
              <a:defRPr>
                <a:solidFill>
                  <a:srgbClr val="E8E8E8"/>
                </a:solidFill>
              </a:defRPr>
            </a:lvl8pPr>
            <a:lvl9pPr lvl="8" algn="ctr" rtl="0">
              <a:spcBef>
                <a:spcPts val="0"/>
              </a:spcBef>
              <a:spcAft>
                <a:spcPts val="0"/>
              </a:spcAft>
              <a:buClr>
                <a:srgbClr val="E8E8E8"/>
              </a:buClr>
              <a:buSzPts val="2800"/>
              <a:buNone/>
              <a:defRPr>
                <a:solidFill>
                  <a:srgbClr val="E8E8E8"/>
                </a:solidFill>
              </a:defRPr>
            </a:lvl9pPr>
          </a:lstStyle>
          <a:p>
            <a:endParaRPr/>
          </a:p>
        </p:txBody>
      </p:sp>
      <p:sp>
        <p:nvSpPr>
          <p:cNvPr id="184" name="Google Shape;184;p20"/>
          <p:cNvSpPr txBox="1">
            <a:spLocks noGrp="1"/>
          </p:cNvSpPr>
          <p:nvPr>
            <p:ph type="subTitle" idx="1"/>
          </p:nvPr>
        </p:nvSpPr>
        <p:spPr>
          <a:xfrm>
            <a:off x="2462850" y="3043075"/>
            <a:ext cx="1932300" cy="118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E8E8E8"/>
              </a:buClr>
              <a:buSzPts val="1400"/>
              <a:buNone/>
              <a:defRPr sz="1050"/>
            </a:lvl1pPr>
            <a:lvl2pPr lvl="1" algn="ctr" rtl="0">
              <a:lnSpc>
                <a:spcPct val="100000"/>
              </a:lnSpc>
              <a:spcBef>
                <a:spcPts val="0"/>
              </a:spcBef>
              <a:spcAft>
                <a:spcPts val="0"/>
              </a:spcAft>
              <a:buClr>
                <a:srgbClr val="E8E8E8"/>
              </a:buClr>
              <a:buSzPts val="1400"/>
              <a:buNone/>
              <a:defRPr>
                <a:solidFill>
                  <a:srgbClr val="E8E8E8"/>
                </a:solidFill>
              </a:defRPr>
            </a:lvl2pPr>
            <a:lvl3pPr lvl="2" algn="ctr" rtl="0">
              <a:lnSpc>
                <a:spcPct val="100000"/>
              </a:lnSpc>
              <a:spcBef>
                <a:spcPts val="0"/>
              </a:spcBef>
              <a:spcAft>
                <a:spcPts val="0"/>
              </a:spcAft>
              <a:buClr>
                <a:srgbClr val="E8E8E8"/>
              </a:buClr>
              <a:buSzPts val="1400"/>
              <a:buNone/>
              <a:defRPr>
                <a:solidFill>
                  <a:srgbClr val="E8E8E8"/>
                </a:solidFill>
              </a:defRPr>
            </a:lvl3pPr>
            <a:lvl4pPr lvl="3" algn="ctr" rtl="0">
              <a:lnSpc>
                <a:spcPct val="100000"/>
              </a:lnSpc>
              <a:spcBef>
                <a:spcPts val="0"/>
              </a:spcBef>
              <a:spcAft>
                <a:spcPts val="0"/>
              </a:spcAft>
              <a:buClr>
                <a:srgbClr val="E8E8E8"/>
              </a:buClr>
              <a:buSzPts val="1400"/>
              <a:buNone/>
              <a:defRPr>
                <a:solidFill>
                  <a:srgbClr val="E8E8E8"/>
                </a:solidFill>
              </a:defRPr>
            </a:lvl4pPr>
            <a:lvl5pPr lvl="4" algn="ctr" rtl="0">
              <a:lnSpc>
                <a:spcPct val="100000"/>
              </a:lnSpc>
              <a:spcBef>
                <a:spcPts val="0"/>
              </a:spcBef>
              <a:spcAft>
                <a:spcPts val="0"/>
              </a:spcAft>
              <a:buClr>
                <a:srgbClr val="E8E8E8"/>
              </a:buClr>
              <a:buSzPts val="1400"/>
              <a:buNone/>
              <a:defRPr>
                <a:solidFill>
                  <a:srgbClr val="E8E8E8"/>
                </a:solidFill>
              </a:defRPr>
            </a:lvl5pPr>
            <a:lvl6pPr lvl="5" algn="ctr" rtl="0">
              <a:lnSpc>
                <a:spcPct val="100000"/>
              </a:lnSpc>
              <a:spcBef>
                <a:spcPts val="0"/>
              </a:spcBef>
              <a:spcAft>
                <a:spcPts val="0"/>
              </a:spcAft>
              <a:buClr>
                <a:srgbClr val="E8E8E8"/>
              </a:buClr>
              <a:buSzPts val="1400"/>
              <a:buNone/>
              <a:defRPr>
                <a:solidFill>
                  <a:srgbClr val="E8E8E8"/>
                </a:solidFill>
              </a:defRPr>
            </a:lvl6pPr>
            <a:lvl7pPr lvl="6" algn="ctr" rtl="0">
              <a:lnSpc>
                <a:spcPct val="100000"/>
              </a:lnSpc>
              <a:spcBef>
                <a:spcPts val="0"/>
              </a:spcBef>
              <a:spcAft>
                <a:spcPts val="0"/>
              </a:spcAft>
              <a:buClr>
                <a:srgbClr val="E8E8E8"/>
              </a:buClr>
              <a:buSzPts val="1400"/>
              <a:buNone/>
              <a:defRPr>
                <a:solidFill>
                  <a:srgbClr val="E8E8E8"/>
                </a:solidFill>
              </a:defRPr>
            </a:lvl7pPr>
            <a:lvl8pPr lvl="7" algn="ctr" rtl="0">
              <a:lnSpc>
                <a:spcPct val="100000"/>
              </a:lnSpc>
              <a:spcBef>
                <a:spcPts val="0"/>
              </a:spcBef>
              <a:spcAft>
                <a:spcPts val="0"/>
              </a:spcAft>
              <a:buClr>
                <a:srgbClr val="E8E8E8"/>
              </a:buClr>
              <a:buSzPts val="1400"/>
              <a:buNone/>
              <a:defRPr>
                <a:solidFill>
                  <a:srgbClr val="E8E8E8"/>
                </a:solidFill>
              </a:defRPr>
            </a:lvl8pPr>
            <a:lvl9pPr lvl="8" algn="ctr" rtl="0">
              <a:lnSpc>
                <a:spcPct val="100000"/>
              </a:lnSpc>
              <a:spcBef>
                <a:spcPts val="0"/>
              </a:spcBef>
              <a:spcAft>
                <a:spcPts val="0"/>
              </a:spcAft>
              <a:buClr>
                <a:srgbClr val="E8E8E8"/>
              </a:buClr>
              <a:buSzPts val="1400"/>
              <a:buNone/>
              <a:defRPr>
                <a:solidFill>
                  <a:srgbClr val="E8E8E8"/>
                </a:solidFill>
              </a:defRPr>
            </a:lvl9pPr>
          </a:lstStyle>
          <a:p>
            <a:endParaRPr/>
          </a:p>
        </p:txBody>
      </p:sp>
      <p:sp>
        <p:nvSpPr>
          <p:cNvPr id="185" name="Google Shape;185;p20"/>
          <p:cNvSpPr/>
          <p:nvPr/>
        </p:nvSpPr>
        <p:spPr>
          <a:xfrm>
            <a:off x="5615636" y="3367713"/>
            <a:ext cx="1242362" cy="1775669"/>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186" name="Google Shape;186;p20"/>
          <p:cNvSpPr/>
          <p:nvPr/>
        </p:nvSpPr>
        <p:spPr>
          <a:xfrm>
            <a:off x="5580900" y="-50"/>
            <a:ext cx="1277096" cy="1787031"/>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187" name="Google Shape;187;p20"/>
          <p:cNvSpPr/>
          <p:nvPr/>
        </p:nvSpPr>
        <p:spPr>
          <a:xfrm>
            <a:off x="6096488" y="215150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188" name="Google Shape;188;p20"/>
          <p:cNvSpPr/>
          <p:nvPr/>
        </p:nvSpPr>
        <p:spPr>
          <a:xfrm>
            <a:off x="5896463" y="215150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189" name="Google Shape;189;p20"/>
          <p:cNvSpPr/>
          <p:nvPr/>
        </p:nvSpPr>
        <p:spPr>
          <a:xfrm flipH="1">
            <a:off x="3" y="3367713"/>
            <a:ext cx="1242362" cy="1775669"/>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190" name="Google Shape;190;p20"/>
          <p:cNvSpPr/>
          <p:nvPr/>
        </p:nvSpPr>
        <p:spPr>
          <a:xfrm flipH="1">
            <a:off x="4" y="-50"/>
            <a:ext cx="1277096" cy="1787031"/>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191" name="Google Shape;191;p20"/>
          <p:cNvSpPr/>
          <p:nvPr/>
        </p:nvSpPr>
        <p:spPr>
          <a:xfrm flipH="1">
            <a:off x="-1358888" y="-61075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192" name="Google Shape;192;p20"/>
          <p:cNvSpPr/>
          <p:nvPr/>
        </p:nvSpPr>
        <p:spPr>
          <a:xfrm flipH="1">
            <a:off x="-1158863" y="-610750"/>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cSld>
  <p:clrMapOvr>
    <a:masterClrMapping/>
  </p:clrMapOvr>
  <p:transition spd="slow" advTm="3000">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CUSTOM_8">
    <p:bg>
      <p:bgPr>
        <a:solidFill>
          <a:schemeClr val="dk2"/>
        </a:solidFill>
        <a:effectLst/>
      </p:bgPr>
    </p:bg>
    <p:spTree>
      <p:nvGrpSpPr>
        <p:cNvPr id="1" name="Shape 266"/>
        <p:cNvGrpSpPr/>
        <p:nvPr/>
      </p:nvGrpSpPr>
      <p:grpSpPr>
        <a:xfrm>
          <a:off x="0" y="0"/>
          <a:ext cx="0" cy="0"/>
          <a:chOff x="0" y="0"/>
          <a:chExt cx="0" cy="0"/>
        </a:xfrm>
      </p:grpSpPr>
      <p:sp>
        <p:nvSpPr>
          <p:cNvPr id="267" name="Google Shape;267;p31"/>
          <p:cNvSpPr/>
          <p:nvPr/>
        </p:nvSpPr>
        <p:spPr>
          <a:xfrm rot="10800000" flipH="1">
            <a:off x="5638699" y="-9"/>
            <a:ext cx="1242362" cy="1775669"/>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accent1"/>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68" name="Google Shape;268;p31"/>
          <p:cNvSpPr/>
          <p:nvPr/>
        </p:nvSpPr>
        <p:spPr>
          <a:xfrm rot="10800000" flipH="1">
            <a:off x="5603962" y="3356470"/>
            <a:ext cx="1277096" cy="1787031"/>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accent1"/>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69" name="Google Shape;269;p31"/>
          <p:cNvSpPr/>
          <p:nvPr/>
        </p:nvSpPr>
        <p:spPr>
          <a:xfrm rot="10800000">
            <a:off x="1" y="-9"/>
            <a:ext cx="1242362" cy="1775669"/>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accent1"/>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70" name="Google Shape;270;p31"/>
          <p:cNvSpPr/>
          <p:nvPr/>
        </p:nvSpPr>
        <p:spPr>
          <a:xfrm rot="10800000">
            <a:off x="2" y="3356470"/>
            <a:ext cx="1277096" cy="1787031"/>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accent1"/>
          </a:solidFill>
          <a:ln>
            <a:noFill/>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71" name="Google Shape;271;p31"/>
          <p:cNvSpPr/>
          <p:nvPr/>
        </p:nvSpPr>
        <p:spPr>
          <a:xfrm flipH="1">
            <a:off x="-1290150" y="-454425"/>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72" name="Google Shape;272;p31"/>
          <p:cNvSpPr/>
          <p:nvPr/>
        </p:nvSpPr>
        <p:spPr>
          <a:xfrm flipH="1">
            <a:off x="-1090125" y="-454425"/>
            <a:ext cx="2120400" cy="35208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73" name="Google Shape;273;p31"/>
          <p:cNvSpPr/>
          <p:nvPr/>
        </p:nvSpPr>
        <p:spPr>
          <a:xfrm flipH="1">
            <a:off x="5739300" y="2489588"/>
            <a:ext cx="2120400" cy="3520800"/>
          </a:xfrm>
          <a:prstGeom prst="ellipse">
            <a:avLst/>
          </a:prstGeom>
          <a:noFill/>
          <a:ln w="19050" cap="flat" cmpd="sng">
            <a:solidFill>
              <a:schemeClr val="accent1"/>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
        <p:nvSpPr>
          <p:cNvPr id="274" name="Google Shape;274;p31"/>
          <p:cNvSpPr/>
          <p:nvPr/>
        </p:nvSpPr>
        <p:spPr>
          <a:xfrm flipH="1">
            <a:off x="5939325" y="2489588"/>
            <a:ext cx="2120400" cy="3520800"/>
          </a:xfrm>
          <a:prstGeom prst="ellipse">
            <a:avLst/>
          </a:prstGeom>
          <a:noFill/>
          <a:ln w="19050" cap="flat" cmpd="sng">
            <a:solidFill>
              <a:schemeClr val="accent1"/>
            </a:solidFill>
            <a:prstDash val="solid"/>
            <a:round/>
            <a:headEnd type="none" w="sm" len="sm"/>
            <a:tailEnd type="none" w="sm" len="sm"/>
          </a:ln>
        </p:spPr>
        <p:txBody>
          <a:bodyPr spcFirstLastPara="1" wrap="square" lIns="68569" tIns="68569" rIns="68569" bIns="68569" anchor="ctr" anchorCtr="0">
            <a:noAutofit/>
          </a:bodyPr>
          <a:lstStyle/>
          <a:p>
            <a:pPr marL="0" lvl="0" indent="0" algn="l" rtl="0">
              <a:spcBef>
                <a:spcPts val="0"/>
              </a:spcBef>
              <a:spcAft>
                <a:spcPts val="0"/>
              </a:spcAft>
              <a:buNone/>
            </a:pPr>
            <a:endParaRPr sz="1050"/>
          </a:p>
        </p:txBody>
      </p:sp>
    </p:spTree>
  </p:cSld>
  <p:clrMapOvr>
    <a:masterClrMapping/>
  </p:clrMapOvr>
  <p:transition spd="slow" advTm="3000">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5725" y="549600"/>
            <a:ext cx="5786550" cy="4680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Inter Black"/>
              <a:buNone/>
              <a:defRPr sz="2800">
                <a:solidFill>
                  <a:schemeClr val="dk2"/>
                </a:solidFill>
                <a:latin typeface="Inter Black"/>
                <a:ea typeface="Inter Black"/>
                <a:cs typeface="Inter Black"/>
                <a:sym typeface="Inter Black"/>
              </a:defRPr>
            </a:lvl1pPr>
            <a:lvl2pPr lvl="1">
              <a:spcBef>
                <a:spcPts val="0"/>
              </a:spcBef>
              <a:spcAft>
                <a:spcPts val="0"/>
              </a:spcAft>
              <a:buClr>
                <a:schemeClr val="dk2"/>
              </a:buClr>
              <a:buSzPts val="2800"/>
              <a:buFont typeface="Inter Black"/>
              <a:buNone/>
              <a:defRPr sz="2800">
                <a:solidFill>
                  <a:schemeClr val="dk2"/>
                </a:solidFill>
                <a:latin typeface="Inter Black"/>
                <a:ea typeface="Inter Black"/>
                <a:cs typeface="Inter Black"/>
                <a:sym typeface="Inter Black"/>
              </a:defRPr>
            </a:lvl2pPr>
            <a:lvl3pPr lvl="2">
              <a:spcBef>
                <a:spcPts val="0"/>
              </a:spcBef>
              <a:spcAft>
                <a:spcPts val="0"/>
              </a:spcAft>
              <a:buClr>
                <a:schemeClr val="dk2"/>
              </a:buClr>
              <a:buSzPts val="2800"/>
              <a:buFont typeface="Inter Black"/>
              <a:buNone/>
              <a:defRPr sz="2800">
                <a:solidFill>
                  <a:schemeClr val="dk2"/>
                </a:solidFill>
                <a:latin typeface="Inter Black"/>
                <a:ea typeface="Inter Black"/>
                <a:cs typeface="Inter Black"/>
                <a:sym typeface="Inter Black"/>
              </a:defRPr>
            </a:lvl3pPr>
            <a:lvl4pPr lvl="3">
              <a:spcBef>
                <a:spcPts val="0"/>
              </a:spcBef>
              <a:spcAft>
                <a:spcPts val="0"/>
              </a:spcAft>
              <a:buClr>
                <a:schemeClr val="dk2"/>
              </a:buClr>
              <a:buSzPts val="2800"/>
              <a:buFont typeface="Inter Black"/>
              <a:buNone/>
              <a:defRPr sz="2800">
                <a:solidFill>
                  <a:schemeClr val="dk2"/>
                </a:solidFill>
                <a:latin typeface="Inter Black"/>
                <a:ea typeface="Inter Black"/>
                <a:cs typeface="Inter Black"/>
                <a:sym typeface="Inter Black"/>
              </a:defRPr>
            </a:lvl4pPr>
            <a:lvl5pPr lvl="4">
              <a:spcBef>
                <a:spcPts val="0"/>
              </a:spcBef>
              <a:spcAft>
                <a:spcPts val="0"/>
              </a:spcAft>
              <a:buClr>
                <a:schemeClr val="dk2"/>
              </a:buClr>
              <a:buSzPts val="2800"/>
              <a:buFont typeface="Inter Black"/>
              <a:buNone/>
              <a:defRPr sz="2800">
                <a:solidFill>
                  <a:schemeClr val="dk2"/>
                </a:solidFill>
                <a:latin typeface="Inter Black"/>
                <a:ea typeface="Inter Black"/>
                <a:cs typeface="Inter Black"/>
                <a:sym typeface="Inter Black"/>
              </a:defRPr>
            </a:lvl5pPr>
            <a:lvl6pPr lvl="5">
              <a:spcBef>
                <a:spcPts val="0"/>
              </a:spcBef>
              <a:spcAft>
                <a:spcPts val="0"/>
              </a:spcAft>
              <a:buClr>
                <a:schemeClr val="dk2"/>
              </a:buClr>
              <a:buSzPts val="2800"/>
              <a:buFont typeface="Inter Black"/>
              <a:buNone/>
              <a:defRPr sz="2800">
                <a:solidFill>
                  <a:schemeClr val="dk2"/>
                </a:solidFill>
                <a:latin typeface="Inter Black"/>
                <a:ea typeface="Inter Black"/>
                <a:cs typeface="Inter Black"/>
                <a:sym typeface="Inter Black"/>
              </a:defRPr>
            </a:lvl6pPr>
            <a:lvl7pPr lvl="6">
              <a:spcBef>
                <a:spcPts val="0"/>
              </a:spcBef>
              <a:spcAft>
                <a:spcPts val="0"/>
              </a:spcAft>
              <a:buClr>
                <a:schemeClr val="dk2"/>
              </a:buClr>
              <a:buSzPts val="2800"/>
              <a:buFont typeface="Inter Black"/>
              <a:buNone/>
              <a:defRPr sz="2800">
                <a:solidFill>
                  <a:schemeClr val="dk2"/>
                </a:solidFill>
                <a:latin typeface="Inter Black"/>
                <a:ea typeface="Inter Black"/>
                <a:cs typeface="Inter Black"/>
                <a:sym typeface="Inter Black"/>
              </a:defRPr>
            </a:lvl7pPr>
            <a:lvl8pPr lvl="7">
              <a:spcBef>
                <a:spcPts val="0"/>
              </a:spcBef>
              <a:spcAft>
                <a:spcPts val="0"/>
              </a:spcAft>
              <a:buClr>
                <a:schemeClr val="dk2"/>
              </a:buClr>
              <a:buSzPts val="2800"/>
              <a:buFont typeface="Inter Black"/>
              <a:buNone/>
              <a:defRPr sz="2800">
                <a:solidFill>
                  <a:schemeClr val="dk2"/>
                </a:solidFill>
                <a:latin typeface="Inter Black"/>
                <a:ea typeface="Inter Black"/>
                <a:cs typeface="Inter Black"/>
                <a:sym typeface="Inter Black"/>
              </a:defRPr>
            </a:lvl8pPr>
            <a:lvl9pPr lvl="8">
              <a:spcBef>
                <a:spcPts val="0"/>
              </a:spcBef>
              <a:spcAft>
                <a:spcPts val="0"/>
              </a:spcAft>
              <a:buClr>
                <a:schemeClr val="dk2"/>
              </a:buClr>
              <a:buSzPts val="2800"/>
              <a:buFont typeface="Inter Black"/>
              <a:buNone/>
              <a:defRPr sz="2800">
                <a:solidFill>
                  <a:schemeClr val="dk2"/>
                </a:solidFill>
                <a:latin typeface="Inter Black"/>
                <a:ea typeface="Inter Black"/>
                <a:cs typeface="Inter Black"/>
                <a:sym typeface="Inter Black"/>
              </a:defRPr>
            </a:lvl9pPr>
          </a:lstStyle>
          <a:p>
            <a:endParaRPr/>
          </a:p>
        </p:txBody>
      </p:sp>
      <p:sp>
        <p:nvSpPr>
          <p:cNvPr id="7" name="Google Shape;7;p1"/>
          <p:cNvSpPr txBox="1">
            <a:spLocks noGrp="1"/>
          </p:cNvSpPr>
          <p:nvPr>
            <p:ph type="body" idx="1"/>
          </p:nvPr>
        </p:nvSpPr>
        <p:spPr>
          <a:xfrm>
            <a:off x="535725" y="1152475"/>
            <a:ext cx="578655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Inter"/>
              <a:buChar char="●"/>
              <a:defRPr sz="1800">
                <a:solidFill>
                  <a:schemeClr val="dk1"/>
                </a:solidFill>
                <a:latin typeface="Inter"/>
                <a:ea typeface="Inter"/>
                <a:cs typeface="Inter"/>
                <a:sym typeface="Inter"/>
              </a:defRPr>
            </a:lvl1pPr>
            <a:lvl2pPr marL="914400" lvl="1" indent="-317500">
              <a:lnSpc>
                <a:spcPct val="115000"/>
              </a:lnSpc>
              <a:spcBef>
                <a:spcPts val="0"/>
              </a:spcBef>
              <a:spcAft>
                <a:spcPts val="0"/>
              </a:spcAft>
              <a:buClr>
                <a:schemeClr val="dk1"/>
              </a:buClr>
              <a:buSzPts val="1400"/>
              <a:buFont typeface="Inter"/>
              <a:buChar char="○"/>
              <a:defRPr>
                <a:solidFill>
                  <a:schemeClr val="dk1"/>
                </a:solidFill>
                <a:latin typeface="Inter"/>
                <a:ea typeface="Inter"/>
                <a:cs typeface="Inter"/>
                <a:sym typeface="Inter"/>
              </a:defRPr>
            </a:lvl2pPr>
            <a:lvl3pPr marL="1371600" lvl="2" indent="-317500">
              <a:lnSpc>
                <a:spcPct val="115000"/>
              </a:lnSpc>
              <a:spcBef>
                <a:spcPts val="0"/>
              </a:spcBef>
              <a:spcAft>
                <a:spcPts val="0"/>
              </a:spcAft>
              <a:buClr>
                <a:schemeClr val="dk1"/>
              </a:buClr>
              <a:buSzPts val="1400"/>
              <a:buFont typeface="Inter"/>
              <a:buChar char="■"/>
              <a:defRPr>
                <a:solidFill>
                  <a:schemeClr val="dk1"/>
                </a:solidFill>
                <a:latin typeface="Inter"/>
                <a:ea typeface="Inter"/>
                <a:cs typeface="Inter"/>
                <a:sym typeface="Inter"/>
              </a:defRPr>
            </a:lvl3pPr>
            <a:lvl4pPr marL="1828800" lvl="3" indent="-317500">
              <a:lnSpc>
                <a:spcPct val="115000"/>
              </a:lnSpc>
              <a:spcBef>
                <a:spcPts val="0"/>
              </a:spcBef>
              <a:spcAft>
                <a:spcPts val="0"/>
              </a:spcAft>
              <a:buClr>
                <a:schemeClr val="dk1"/>
              </a:buClr>
              <a:buSzPts val="1400"/>
              <a:buFont typeface="Inter"/>
              <a:buChar char="●"/>
              <a:defRPr>
                <a:solidFill>
                  <a:schemeClr val="dk1"/>
                </a:solidFill>
                <a:latin typeface="Inter"/>
                <a:ea typeface="Inter"/>
                <a:cs typeface="Inter"/>
                <a:sym typeface="Inter"/>
              </a:defRPr>
            </a:lvl4pPr>
            <a:lvl5pPr marL="2286000" lvl="4" indent="-317500">
              <a:lnSpc>
                <a:spcPct val="115000"/>
              </a:lnSpc>
              <a:spcBef>
                <a:spcPts val="0"/>
              </a:spcBef>
              <a:spcAft>
                <a:spcPts val="0"/>
              </a:spcAft>
              <a:buClr>
                <a:schemeClr val="dk1"/>
              </a:buClr>
              <a:buSzPts val="1400"/>
              <a:buFont typeface="Inter"/>
              <a:buChar char="○"/>
              <a:defRPr>
                <a:solidFill>
                  <a:schemeClr val="dk1"/>
                </a:solidFill>
                <a:latin typeface="Inter"/>
                <a:ea typeface="Inter"/>
                <a:cs typeface="Inter"/>
                <a:sym typeface="Inter"/>
              </a:defRPr>
            </a:lvl5pPr>
            <a:lvl6pPr marL="2743200" lvl="5" indent="-317500">
              <a:lnSpc>
                <a:spcPct val="115000"/>
              </a:lnSpc>
              <a:spcBef>
                <a:spcPts val="0"/>
              </a:spcBef>
              <a:spcAft>
                <a:spcPts val="0"/>
              </a:spcAft>
              <a:buClr>
                <a:schemeClr val="dk1"/>
              </a:buClr>
              <a:buSzPts val="1400"/>
              <a:buFont typeface="Inter"/>
              <a:buChar char="■"/>
              <a:defRPr>
                <a:solidFill>
                  <a:schemeClr val="dk1"/>
                </a:solidFill>
                <a:latin typeface="Inter"/>
                <a:ea typeface="Inter"/>
                <a:cs typeface="Inter"/>
                <a:sym typeface="Inter"/>
              </a:defRPr>
            </a:lvl6pPr>
            <a:lvl7pPr marL="3200400" lvl="6" indent="-317500">
              <a:lnSpc>
                <a:spcPct val="115000"/>
              </a:lnSpc>
              <a:spcBef>
                <a:spcPts val="0"/>
              </a:spcBef>
              <a:spcAft>
                <a:spcPts val="0"/>
              </a:spcAft>
              <a:buClr>
                <a:schemeClr val="dk1"/>
              </a:buClr>
              <a:buSzPts val="1400"/>
              <a:buFont typeface="Inter"/>
              <a:buChar char="●"/>
              <a:defRPr>
                <a:solidFill>
                  <a:schemeClr val="dk1"/>
                </a:solidFill>
                <a:latin typeface="Inter"/>
                <a:ea typeface="Inter"/>
                <a:cs typeface="Inter"/>
                <a:sym typeface="Inter"/>
              </a:defRPr>
            </a:lvl7pPr>
            <a:lvl8pPr marL="3657600" lvl="7" indent="-317500">
              <a:lnSpc>
                <a:spcPct val="115000"/>
              </a:lnSpc>
              <a:spcBef>
                <a:spcPts val="0"/>
              </a:spcBef>
              <a:spcAft>
                <a:spcPts val="0"/>
              </a:spcAft>
              <a:buClr>
                <a:schemeClr val="dk1"/>
              </a:buClr>
              <a:buSzPts val="1400"/>
              <a:buFont typeface="Inter"/>
              <a:buChar char="○"/>
              <a:defRPr>
                <a:solidFill>
                  <a:schemeClr val="dk1"/>
                </a:solidFill>
                <a:latin typeface="Inter"/>
                <a:ea typeface="Inter"/>
                <a:cs typeface="Inter"/>
                <a:sym typeface="Inter"/>
              </a:defRPr>
            </a:lvl8pPr>
            <a:lvl9pPr marL="4114800" lvl="8" indent="-317500">
              <a:lnSpc>
                <a:spcPct val="115000"/>
              </a:lnSpc>
              <a:spcBef>
                <a:spcPts val="0"/>
              </a:spcBef>
              <a:spcAft>
                <a:spcPts val="0"/>
              </a:spcAft>
              <a:buClr>
                <a:schemeClr val="dk1"/>
              </a:buClr>
              <a:buSzPts val="1400"/>
              <a:buFont typeface="Inter"/>
              <a:buChar char="■"/>
              <a:defRPr>
                <a:solidFill>
                  <a:schemeClr val="dk1"/>
                </a:solidFill>
                <a:latin typeface="Inter"/>
                <a:ea typeface="Inter"/>
                <a:cs typeface="Inter"/>
                <a:sym typeface="Inter"/>
              </a:defRPr>
            </a:lvl9pPr>
          </a:lstStyle>
          <a:p>
            <a:endParaRPr/>
          </a:p>
        </p:txBody>
      </p:sp>
      <p:sp>
        <p:nvSpPr>
          <p:cNvPr id="8" name="Google Shape;8;p1"/>
          <p:cNvSpPr txBox="1">
            <a:spLocks noGrp="1"/>
          </p:cNvSpPr>
          <p:nvPr>
            <p:ph type="sldNum" idx="12"/>
          </p:nvPr>
        </p:nvSpPr>
        <p:spPr>
          <a:xfrm>
            <a:off x="6354344" y="4663217"/>
            <a:ext cx="411525" cy="393600"/>
          </a:xfrm>
          <a:prstGeom prst="rect">
            <a:avLst/>
          </a:prstGeom>
          <a:noFill/>
          <a:ln>
            <a:noFill/>
          </a:ln>
        </p:spPr>
        <p:txBody>
          <a:bodyPr spcFirstLastPara="1" wrap="square" lIns="91425" tIns="91425" rIns="91425" bIns="91425" anchor="ctr" anchorCtr="0">
            <a:noAutofit/>
          </a:bodyPr>
          <a:lstStyle>
            <a:lvl1pPr lvl="0" algn="r">
              <a:buNone/>
              <a:defRPr sz="750">
                <a:solidFill>
                  <a:schemeClr val="dk2"/>
                </a:solidFill>
              </a:defRPr>
            </a:lvl1pPr>
            <a:lvl2pPr lvl="1" algn="r">
              <a:buNone/>
              <a:defRPr sz="750">
                <a:solidFill>
                  <a:schemeClr val="dk2"/>
                </a:solidFill>
              </a:defRPr>
            </a:lvl2pPr>
            <a:lvl3pPr lvl="2" algn="r">
              <a:buNone/>
              <a:defRPr sz="750">
                <a:solidFill>
                  <a:schemeClr val="dk2"/>
                </a:solidFill>
              </a:defRPr>
            </a:lvl3pPr>
            <a:lvl4pPr lvl="3" algn="r">
              <a:buNone/>
              <a:defRPr sz="750">
                <a:solidFill>
                  <a:schemeClr val="dk2"/>
                </a:solidFill>
              </a:defRPr>
            </a:lvl4pPr>
            <a:lvl5pPr lvl="4" algn="r">
              <a:buNone/>
              <a:defRPr sz="750">
                <a:solidFill>
                  <a:schemeClr val="dk2"/>
                </a:solidFill>
              </a:defRPr>
            </a:lvl5pPr>
            <a:lvl6pPr lvl="5" algn="r">
              <a:buNone/>
              <a:defRPr sz="750">
                <a:solidFill>
                  <a:schemeClr val="dk2"/>
                </a:solidFill>
              </a:defRPr>
            </a:lvl6pPr>
            <a:lvl7pPr lvl="6" algn="r">
              <a:buNone/>
              <a:defRPr sz="750">
                <a:solidFill>
                  <a:schemeClr val="dk2"/>
                </a:solidFill>
              </a:defRPr>
            </a:lvl7pPr>
            <a:lvl8pPr lvl="7" algn="r">
              <a:buNone/>
              <a:defRPr sz="750">
                <a:solidFill>
                  <a:schemeClr val="dk2"/>
                </a:solidFill>
              </a:defRPr>
            </a:lvl8pPr>
            <a:lvl9pPr lvl="8" algn="r">
              <a:buNone/>
              <a:defRPr sz="750">
                <a:solidFill>
                  <a:schemeClr val="dk2"/>
                </a:solidFill>
              </a:defRPr>
            </a:lvl9pPr>
          </a:lstStyle>
          <a:p>
            <a:fld id="{00000000-1234-1234-1234-123412341234}" type="slidenum">
              <a:rPr lang="en" smtClean="0"/>
              <a:pPr/>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7" r:id="rId5"/>
    <p:sldLayoutId id="2147483658" r:id="rId6"/>
    <p:sldLayoutId id="2147483659" r:id="rId7"/>
    <p:sldLayoutId id="2147483666" r:id="rId8"/>
    <p:sldLayoutId id="2147483677" r:id="rId9"/>
    <p:sldLayoutId id="2147483678" r:id="rId10"/>
  </p:sldLayoutIdLst>
  <p:transition spd="slow" advTm="3000">
    <p:cover/>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87"/>
        <p:cNvGrpSpPr/>
        <p:nvPr/>
      </p:nvGrpSpPr>
      <p:grpSpPr>
        <a:xfrm>
          <a:off x="0" y="0"/>
          <a:ext cx="0" cy="0"/>
          <a:chOff x="0" y="0"/>
          <a:chExt cx="0" cy="0"/>
        </a:xfrm>
      </p:grpSpPr>
      <p:sp>
        <p:nvSpPr>
          <p:cNvPr id="288" name="Google Shape;288;p35"/>
          <p:cNvSpPr/>
          <p:nvPr/>
        </p:nvSpPr>
        <p:spPr>
          <a:xfrm>
            <a:off x="5633507" y="38117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289" name="Google Shape;289;p35"/>
          <p:cNvSpPr/>
          <p:nvPr/>
        </p:nvSpPr>
        <p:spPr>
          <a:xfrm>
            <a:off x="5580904" y="0"/>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290" name="Google Shape;290;p35"/>
          <p:cNvSpPr txBox="1">
            <a:spLocks noGrp="1"/>
          </p:cNvSpPr>
          <p:nvPr>
            <p:ph type="ctrTitle"/>
          </p:nvPr>
        </p:nvSpPr>
        <p:spPr>
          <a:xfrm>
            <a:off x="1398763" y="1801624"/>
            <a:ext cx="4060474" cy="1279800"/>
          </a:xfrm>
          <a:prstGeom prst="rect">
            <a:avLst/>
          </a:prstGeom>
        </p:spPr>
        <p:txBody>
          <a:bodyPr spcFirstLastPara="1" wrap="square" lIns="68569" tIns="68569" rIns="68569" bIns="68569" anchor="b" anchorCtr="0">
            <a:noAutofit/>
          </a:bodyPr>
          <a:lstStyle/>
          <a:p>
            <a:r>
              <a:rPr lang="en-IN" dirty="0"/>
              <a:t>Sunday </a:t>
            </a:r>
            <a:r>
              <a:rPr lang="en" dirty="0"/>
              <a:t>Service</a:t>
            </a:r>
            <a:endParaRPr dirty="0"/>
          </a:p>
        </p:txBody>
      </p:sp>
      <p:sp>
        <p:nvSpPr>
          <p:cNvPr id="291" name="Google Shape;291;p35"/>
          <p:cNvSpPr txBox="1">
            <a:spLocks noGrp="1"/>
          </p:cNvSpPr>
          <p:nvPr>
            <p:ph type="subTitle" idx="1"/>
          </p:nvPr>
        </p:nvSpPr>
        <p:spPr>
          <a:xfrm>
            <a:off x="2368800" y="3344229"/>
            <a:ext cx="2120400" cy="594450"/>
          </a:xfrm>
          <a:prstGeom prst="rect">
            <a:avLst/>
          </a:prstGeom>
        </p:spPr>
        <p:txBody>
          <a:bodyPr spcFirstLastPara="1" wrap="square" lIns="68569" tIns="68569" rIns="68569" bIns="68569" anchor="t" anchorCtr="0">
            <a:noAutofit/>
          </a:bodyPr>
          <a:lstStyle/>
          <a:p>
            <a:pPr marL="0" indent="0"/>
            <a:r>
              <a:rPr lang="en" sz="2800" b="1" dirty="0"/>
              <a:t>19-06-2024</a:t>
            </a:r>
            <a:endParaRPr sz="2800" b="1" dirty="0"/>
          </a:p>
        </p:txBody>
      </p:sp>
      <p:cxnSp>
        <p:nvCxnSpPr>
          <p:cNvPr id="292" name="Google Shape;292;p35"/>
          <p:cNvCxnSpPr>
            <a:cxnSpLocks/>
          </p:cNvCxnSpPr>
          <p:nvPr/>
        </p:nvCxnSpPr>
        <p:spPr>
          <a:xfrm>
            <a:off x="2416513" y="3137938"/>
            <a:ext cx="2024975" cy="0"/>
          </a:xfrm>
          <a:prstGeom prst="straightConnector1">
            <a:avLst/>
          </a:prstGeom>
          <a:noFill/>
          <a:ln w="76200" cap="flat" cmpd="sng">
            <a:solidFill>
              <a:schemeClr val="dk2"/>
            </a:solidFill>
            <a:prstDash val="solid"/>
            <a:round/>
            <a:headEnd type="none" w="med" len="med"/>
            <a:tailEnd type="none" w="med" len="med"/>
          </a:ln>
        </p:spPr>
      </p:cxnSp>
      <p:sp>
        <p:nvSpPr>
          <p:cNvPr id="293" name="Google Shape;293;p35"/>
          <p:cNvSpPr/>
          <p:nvPr/>
        </p:nvSpPr>
        <p:spPr>
          <a:xfrm>
            <a:off x="5919745" y="-150975"/>
            <a:ext cx="2120400" cy="26406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294" name="Google Shape;294;p35"/>
          <p:cNvSpPr/>
          <p:nvPr/>
        </p:nvSpPr>
        <p:spPr>
          <a:xfrm>
            <a:off x="5712286" y="-158925"/>
            <a:ext cx="2120400" cy="26406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295" name="Google Shape;295;p35"/>
          <p:cNvSpPr/>
          <p:nvPr/>
        </p:nvSpPr>
        <p:spPr>
          <a:xfrm>
            <a:off x="-1260956" y="2775975"/>
            <a:ext cx="2120400" cy="26406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296" name="Google Shape;296;p35"/>
          <p:cNvSpPr/>
          <p:nvPr/>
        </p:nvSpPr>
        <p:spPr>
          <a:xfrm>
            <a:off x="-1460981" y="2775975"/>
            <a:ext cx="2120400" cy="26406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2" name="TextBox 1">
            <a:extLst>
              <a:ext uri="{FF2B5EF4-FFF2-40B4-BE49-F238E27FC236}">
                <a16:creationId xmlns:a16="http://schemas.microsoft.com/office/drawing/2014/main" id="{AE826848-8770-F90F-A60C-DEF49A68E4CD}"/>
              </a:ext>
            </a:extLst>
          </p:cNvPr>
          <p:cNvSpPr txBox="1"/>
          <p:nvPr/>
        </p:nvSpPr>
        <p:spPr>
          <a:xfrm>
            <a:off x="406356" y="1204821"/>
            <a:ext cx="6045288" cy="954107"/>
          </a:xfrm>
          <a:prstGeom prst="rect">
            <a:avLst/>
          </a:prstGeom>
          <a:noFill/>
        </p:spPr>
        <p:txBody>
          <a:bodyPr wrap="square" rtlCol="0">
            <a:spAutoFit/>
          </a:bodyPr>
          <a:lstStyle/>
          <a:p>
            <a:pPr algn="ctr"/>
            <a:r>
              <a:rPr lang="en-IN" sz="3200" b="1" dirty="0">
                <a:effectLst>
                  <a:outerShdw blurRad="38100" dist="38100" dir="2700000" algn="tl">
                    <a:srgbClr val="000000">
                      <a:alpha val="43137"/>
                    </a:srgbClr>
                  </a:outerShdw>
                </a:effectLst>
              </a:rPr>
              <a:t>Church Name here</a:t>
            </a:r>
          </a:p>
          <a:p>
            <a:pPr algn="ctr"/>
            <a:r>
              <a:rPr lang="en-IN" sz="2400" dirty="0"/>
              <a:t>City/town name</a:t>
            </a:r>
            <a:endParaRPr lang="en-US" sz="2400" dirty="0"/>
          </a:p>
        </p:txBody>
      </p:sp>
    </p:spTree>
  </p:cSld>
  <p:clrMapOvr>
    <a:masterClrMapping/>
  </p:clrMapOvr>
  <p:transition spd="slow" advTm="3000">
    <p:cove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8E8E8"/>
        </a:solidFill>
        <a:effectLst/>
      </p:bgPr>
    </p:bg>
    <p:spTree>
      <p:nvGrpSpPr>
        <p:cNvPr id="1" name="Shape 300"/>
        <p:cNvGrpSpPr/>
        <p:nvPr/>
      </p:nvGrpSpPr>
      <p:grpSpPr>
        <a:xfrm>
          <a:off x="0" y="0"/>
          <a:ext cx="0" cy="0"/>
          <a:chOff x="0" y="0"/>
          <a:chExt cx="0" cy="0"/>
        </a:xfrm>
      </p:grpSpPr>
      <p:sp>
        <p:nvSpPr>
          <p:cNvPr id="2" name="Google Shape;295;p35">
            <a:extLst>
              <a:ext uri="{FF2B5EF4-FFF2-40B4-BE49-F238E27FC236}">
                <a16:creationId xmlns:a16="http://schemas.microsoft.com/office/drawing/2014/main" id="{35895E88-681B-3DD1-15CB-F3F14F8EAB91}"/>
              </a:ext>
            </a:extLst>
          </p:cNvPr>
          <p:cNvSpPr/>
          <p:nvPr/>
        </p:nvSpPr>
        <p:spPr>
          <a:xfrm>
            <a:off x="-1260956" y="2775975"/>
            <a:ext cx="2120400" cy="26406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3" name="Google Shape;296;p35">
            <a:extLst>
              <a:ext uri="{FF2B5EF4-FFF2-40B4-BE49-F238E27FC236}">
                <a16:creationId xmlns:a16="http://schemas.microsoft.com/office/drawing/2014/main" id="{18035582-F72F-0503-9A63-9A1731D9262C}"/>
              </a:ext>
            </a:extLst>
          </p:cNvPr>
          <p:cNvSpPr/>
          <p:nvPr/>
        </p:nvSpPr>
        <p:spPr>
          <a:xfrm>
            <a:off x="-1460981" y="2775975"/>
            <a:ext cx="2120400" cy="26406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302" name="Google Shape;302;p36"/>
          <p:cNvSpPr txBox="1">
            <a:spLocks/>
          </p:cNvSpPr>
          <p:nvPr/>
        </p:nvSpPr>
        <p:spPr>
          <a:xfrm>
            <a:off x="535725" y="1906642"/>
            <a:ext cx="5786550" cy="2248798"/>
          </a:xfrm>
          <a:prstGeom prst="rect">
            <a:avLst/>
          </a:prstGeom>
          <a:noFill/>
          <a:ln>
            <a:noFill/>
          </a:ln>
        </p:spPr>
        <p:txBody>
          <a:bodyPr spcFirstLastPara="1" wrap="square" lIns="68569" tIns="68569" rIns="68569" bIns="68569"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1pPr>
            <a:lvl2pPr marR="0" lvl="1"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2pPr>
            <a:lvl3pPr marR="0" lvl="2"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3pPr>
            <a:lvl4pPr marR="0" lvl="3"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4pPr>
            <a:lvl5pPr marR="0" lvl="4"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5pPr>
            <a:lvl6pPr marR="0" lvl="5"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6pPr>
            <a:lvl7pPr marR="0" lvl="6"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7pPr>
            <a:lvl8pPr marR="0" lvl="7"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8pPr>
            <a:lvl9pPr marR="0" lvl="8"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9pPr>
          </a:lstStyle>
          <a:p>
            <a:pPr algn="ctr">
              <a:lnSpc>
                <a:spcPct val="115000"/>
              </a:lnSpc>
              <a:spcAft>
                <a:spcPts val="800"/>
              </a:spcAft>
            </a:pPr>
            <a:r>
              <a:rPr lang="en-US" sz="4000" b="1" kern="100">
                <a:latin typeface="Arial Black" panose="020B0A04020102020204" pitchFamily="34" charset="0"/>
                <a:ea typeface="Times New Roman" panose="02020603050405020304" pitchFamily="18" charset="0"/>
                <a:cs typeface="Gautami" panose="020B0502040204020203" pitchFamily="34" charset="0"/>
              </a:rPr>
              <a:t>Scripture</a:t>
            </a:r>
            <a:br>
              <a:rPr lang="en-US" sz="4000" b="1" kern="100">
                <a:latin typeface="Arial Black" panose="020B0A04020102020204" pitchFamily="34" charset="0"/>
                <a:ea typeface="Times New Roman" panose="02020603050405020304" pitchFamily="18" charset="0"/>
                <a:cs typeface="Gautami" panose="020B0502040204020203" pitchFamily="34" charset="0"/>
              </a:rPr>
            </a:br>
            <a:r>
              <a:rPr lang="en-US" sz="5400" b="1" kern="100">
                <a:latin typeface="Arial Black" panose="020B0A04020102020204" pitchFamily="34" charset="0"/>
                <a:ea typeface="Times New Roman" panose="02020603050405020304" pitchFamily="18" charset="0"/>
                <a:cs typeface="Gautami" panose="020B0502040204020203" pitchFamily="34" charset="0"/>
              </a:rPr>
              <a:t>Luke 6:20-26</a:t>
            </a:r>
            <a:endParaRPr lang="en-US" sz="5400" kern="100" dirty="0">
              <a:latin typeface="Arial Black" panose="020B0A04020102020204" pitchFamily="34" charset="0"/>
              <a:ea typeface="Times New Roman" panose="02020603050405020304" pitchFamily="18" charset="0"/>
              <a:cs typeface="Gautami" panose="020B0502040204020203" pitchFamily="34" charset="0"/>
            </a:endParaRPr>
          </a:p>
        </p:txBody>
      </p:sp>
    </p:spTree>
    <p:extLst>
      <p:ext uri="{BB962C8B-B14F-4D97-AF65-F5344CB8AC3E}">
        <p14:creationId xmlns:p14="http://schemas.microsoft.com/office/powerpoint/2010/main" val="3013509934"/>
      </p:ext>
    </p:extLst>
  </p:cSld>
  <p:clrMapOvr>
    <a:masterClrMapping/>
  </p:clrMapOvr>
  <p:transition spd="slow" advTm="3000">
    <p:cove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87"/>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36071ABB-36BF-39C4-FF22-98A90AEDEC7E}"/>
              </a:ext>
            </a:extLst>
          </p:cNvPr>
          <p:cNvSpPr/>
          <p:nvPr/>
        </p:nvSpPr>
        <p:spPr>
          <a:xfrm>
            <a:off x="1452880" y="71120"/>
            <a:ext cx="3860814" cy="513655"/>
          </a:xfrm>
          <a:prstGeom prst="roundRect">
            <a:avLst>
              <a:gd name="adj" fmla="val 50000"/>
            </a:avLst>
          </a:prstGeom>
          <a:solidFill>
            <a:srgbClr val="DB090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DB0909"/>
              </a:solidFill>
            </a:endParaRPr>
          </a:p>
        </p:txBody>
      </p:sp>
      <p:sp>
        <p:nvSpPr>
          <p:cNvPr id="288" name="Google Shape;288;p35"/>
          <p:cNvSpPr/>
          <p:nvPr/>
        </p:nvSpPr>
        <p:spPr>
          <a:xfrm>
            <a:off x="7411758" y="38117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289" name="Google Shape;289;p35"/>
          <p:cNvSpPr/>
          <p:nvPr/>
        </p:nvSpPr>
        <p:spPr>
          <a:xfrm>
            <a:off x="7058749" y="91863"/>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9" name="Google Shape;289;p35">
            <a:extLst>
              <a:ext uri="{FF2B5EF4-FFF2-40B4-BE49-F238E27FC236}">
                <a16:creationId xmlns:a16="http://schemas.microsoft.com/office/drawing/2014/main" id="{A2244B04-39C0-CB48-2568-E06C719B6C74}"/>
              </a:ext>
            </a:extLst>
          </p:cNvPr>
          <p:cNvSpPr/>
          <p:nvPr/>
        </p:nvSpPr>
        <p:spPr>
          <a:xfrm flipH="1">
            <a:off x="-1345451" y="-162560"/>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0" name="Google Shape;288;p35">
            <a:extLst>
              <a:ext uri="{FF2B5EF4-FFF2-40B4-BE49-F238E27FC236}">
                <a16:creationId xmlns:a16="http://schemas.microsoft.com/office/drawing/2014/main" id="{35C6F102-F38F-0550-7D49-3993551CAE00}"/>
              </a:ext>
            </a:extLst>
          </p:cNvPr>
          <p:cNvSpPr/>
          <p:nvPr/>
        </p:nvSpPr>
        <p:spPr>
          <a:xfrm flipH="1">
            <a:off x="-1775800" y="39759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1" name="TextBox 10">
            <a:extLst>
              <a:ext uri="{FF2B5EF4-FFF2-40B4-BE49-F238E27FC236}">
                <a16:creationId xmlns:a16="http://schemas.microsoft.com/office/drawing/2014/main" id="{4BF13999-8613-65F9-E460-0AC00DB44554}"/>
              </a:ext>
            </a:extLst>
          </p:cNvPr>
          <p:cNvSpPr txBox="1"/>
          <p:nvPr/>
        </p:nvSpPr>
        <p:spPr>
          <a:xfrm>
            <a:off x="1544306" y="0"/>
            <a:ext cx="3769388" cy="584775"/>
          </a:xfrm>
          <a:prstGeom prst="rect">
            <a:avLst/>
          </a:prstGeom>
          <a:noFill/>
        </p:spPr>
        <p:txBody>
          <a:bodyPr wrap="square" rtlCol="0">
            <a:spAutoFit/>
          </a:bodyPr>
          <a:lstStyle/>
          <a:p>
            <a:pPr algn="ctr"/>
            <a:r>
              <a:rPr lang="en-US" sz="3200" dirty="0">
                <a:solidFill>
                  <a:schemeClr val="accent1"/>
                </a:solidFill>
                <a:latin typeface="Arial Black" panose="020B0A04020102020204" pitchFamily="34" charset="0"/>
              </a:rPr>
              <a:t>Apostolic Creed</a:t>
            </a:r>
          </a:p>
        </p:txBody>
      </p:sp>
      <p:sp>
        <p:nvSpPr>
          <p:cNvPr id="13" name="TextBox 12">
            <a:extLst>
              <a:ext uri="{FF2B5EF4-FFF2-40B4-BE49-F238E27FC236}">
                <a16:creationId xmlns:a16="http://schemas.microsoft.com/office/drawing/2014/main" id="{F3439325-DE93-0E0A-670F-F42C6DE18C82}"/>
              </a:ext>
            </a:extLst>
          </p:cNvPr>
          <p:cNvSpPr txBox="1"/>
          <p:nvPr/>
        </p:nvSpPr>
        <p:spPr>
          <a:xfrm>
            <a:off x="233680" y="805176"/>
            <a:ext cx="6390640" cy="3533147"/>
          </a:xfrm>
          <a:prstGeom prst="rect">
            <a:avLst/>
          </a:prstGeom>
          <a:noFill/>
        </p:spPr>
        <p:txBody>
          <a:bodyPr wrap="square" rtlCol="0">
            <a:spAutoFit/>
          </a:bodyPr>
          <a:lstStyle/>
          <a:p>
            <a:pPr marL="0" marR="0" algn="just">
              <a:lnSpc>
                <a:spcPct val="115000"/>
              </a:lnSpc>
              <a:spcBef>
                <a:spcPts val="0"/>
              </a:spcBef>
              <a:spcAft>
                <a:spcPts val="800"/>
              </a:spcAft>
            </a:pPr>
            <a:r>
              <a:rPr lang="en-US" sz="2800" kern="100" dirty="0">
                <a:effectLst/>
                <a:latin typeface="Times New Roman" panose="02020603050405020304" pitchFamily="18" charset="0"/>
                <a:ea typeface="Times New Roman" panose="02020603050405020304" pitchFamily="18" charset="0"/>
                <a:cs typeface="Gautami" panose="020B0502040204020203" pitchFamily="34" charset="0"/>
              </a:rPr>
              <a:t>I believe in God, the Father Almighty, Creator of Heaven and earth; And in Jesus Christ, His Only Son Our Lord, who was conceived by the Holy Spirit, born of the Virgin Mary, suffered Under Pontius Pilate, was crucified, died, and was buried. The third day he rose again from the Dead. </a:t>
            </a:r>
            <a:endParaRPr lang="en-US" sz="2800" kern="100" dirty="0">
              <a:effectLst/>
              <a:latin typeface="Aptos" panose="020B0004020202020204" pitchFamily="34" charset="0"/>
              <a:ea typeface="Times New Roman" panose="02020603050405020304" pitchFamily="18" charset="0"/>
              <a:cs typeface="Gautami" panose="020B0502040204020203" pitchFamily="34" charset="0"/>
            </a:endParaRPr>
          </a:p>
        </p:txBody>
      </p:sp>
    </p:spTree>
    <p:extLst>
      <p:ext uri="{BB962C8B-B14F-4D97-AF65-F5344CB8AC3E}">
        <p14:creationId xmlns:p14="http://schemas.microsoft.com/office/powerpoint/2010/main" val="3964153458"/>
      </p:ext>
    </p:extLst>
  </p:cSld>
  <p:clrMapOvr>
    <a:masterClrMapping/>
  </p:clrMapOvr>
  <p:transition spd="slow" advTm="3000">
    <p:cove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87"/>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36071ABB-36BF-39C4-FF22-98A90AEDEC7E}"/>
              </a:ext>
            </a:extLst>
          </p:cNvPr>
          <p:cNvSpPr/>
          <p:nvPr/>
        </p:nvSpPr>
        <p:spPr>
          <a:xfrm>
            <a:off x="1452880" y="71120"/>
            <a:ext cx="3860814" cy="513655"/>
          </a:xfrm>
          <a:prstGeom prst="roundRect">
            <a:avLst>
              <a:gd name="adj" fmla="val 50000"/>
            </a:avLst>
          </a:prstGeom>
          <a:solidFill>
            <a:srgbClr val="DB090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DB0909"/>
              </a:solidFill>
            </a:endParaRPr>
          </a:p>
        </p:txBody>
      </p:sp>
      <p:sp>
        <p:nvSpPr>
          <p:cNvPr id="288" name="Google Shape;288;p35"/>
          <p:cNvSpPr/>
          <p:nvPr/>
        </p:nvSpPr>
        <p:spPr>
          <a:xfrm>
            <a:off x="7411758" y="38117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289" name="Google Shape;289;p35"/>
          <p:cNvSpPr/>
          <p:nvPr/>
        </p:nvSpPr>
        <p:spPr>
          <a:xfrm>
            <a:off x="7058749" y="91863"/>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9" name="Google Shape;289;p35">
            <a:extLst>
              <a:ext uri="{FF2B5EF4-FFF2-40B4-BE49-F238E27FC236}">
                <a16:creationId xmlns:a16="http://schemas.microsoft.com/office/drawing/2014/main" id="{A2244B04-39C0-CB48-2568-E06C719B6C74}"/>
              </a:ext>
            </a:extLst>
          </p:cNvPr>
          <p:cNvSpPr/>
          <p:nvPr/>
        </p:nvSpPr>
        <p:spPr>
          <a:xfrm flipH="1">
            <a:off x="-1345451" y="-162560"/>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0" name="Google Shape;288;p35">
            <a:extLst>
              <a:ext uri="{FF2B5EF4-FFF2-40B4-BE49-F238E27FC236}">
                <a16:creationId xmlns:a16="http://schemas.microsoft.com/office/drawing/2014/main" id="{35C6F102-F38F-0550-7D49-3993551CAE00}"/>
              </a:ext>
            </a:extLst>
          </p:cNvPr>
          <p:cNvSpPr/>
          <p:nvPr/>
        </p:nvSpPr>
        <p:spPr>
          <a:xfrm flipH="1">
            <a:off x="-1775800" y="39759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1" name="TextBox 10">
            <a:extLst>
              <a:ext uri="{FF2B5EF4-FFF2-40B4-BE49-F238E27FC236}">
                <a16:creationId xmlns:a16="http://schemas.microsoft.com/office/drawing/2014/main" id="{4BF13999-8613-65F9-E460-0AC00DB44554}"/>
              </a:ext>
            </a:extLst>
          </p:cNvPr>
          <p:cNvSpPr txBox="1"/>
          <p:nvPr/>
        </p:nvSpPr>
        <p:spPr>
          <a:xfrm>
            <a:off x="1544306" y="0"/>
            <a:ext cx="3769388" cy="584775"/>
          </a:xfrm>
          <a:prstGeom prst="rect">
            <a:avLst/>
          </a:prstGeom>
          <a:noFill/>
        </p:spPr>
        <p:txBody>
          <a:bodyPr wrap="square" rtlCol="0">
            <a:spAutoFit/>
          </a:bodyPr>
          <a:lstStyle/>
          <a:p>
            <a:pPr algn="ctr"/>
            <a:r>
              <a:rPr lang="en-US" sz="3200" dirty="0">
                <a:solidFill>
                  <a:schemeClr val="accent1"/>
                </a:solidFill>
                <a:latin typeface="Arial Black" panose="020B0A04020102020204" pitchFamily="34" charset="0"/>
              </a:rPr>
              <a:t>Apostolic Creed</a:t>
            </a:r>
          </a:p>
        </p:txBody>
      </p:sp>
      <p:sp>
        <p:nvSpPr>
          <p:cNvPr id="13" name="TextBox 12">
            <a:extLst>
              <a:ext uri="{FF2B5EF4-FFF2-40B4-BE49-F238E27FC236}">
                <a16:creationId xmlns:a16="http://schemas.microsoft.com/office/drawing/2014/main" id="{F3439325-DE93-0E0A-670F-F42C6DE18C82}"/>
              </a:ext>
            </a:extLst>
          </p:cNvPr>
          <p:cNvSpPr txBox="1"/>
          <p:nvPr/>
        </p:nvSpPr>
        <p:spPr>
          <a:xfrm>
            <a:off x="243840" y="655895"/>
            <a:ext cx="6390640" cy="4717445"/>
          </a:xfrm>
          <a:prstGeom prst="rect">
            <a:avLst/>
          </a:prstGeom>
          <a:noFill/>
        </p:spPr>
        <p:txBody>
          <a:bodyPr wrap="square" rtlCol="0">
            <a:spAutoFit/>
          </a:bodyPr>
          <a:lstStyle/>
          <a:p>
            <a:pPr algn="just">
              <a:lnSpc>
                <a:spcPct val="115000"/>
              </a:lnSpc>
              <a:spcAft>
                <a:spcPts val="800"/>
              </a:spcAft>
            </a:pPr>
            <a:r>
              <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rPr>
              <a:t>He ascended to heaven and is seated at the right hand of God the Father almighty. From There he will come to judge the living and the dead. </a:t>
            </a:r>
          </a:p>
          <a:p>
            <a:pPr algn="just">
              <a:lnSpc>
                <a:spcPct val="115000"/>
              </a:lnSpc>
              <a:spcAft>
                <a:spcPts val="800"/>
              </a:spcAft>
            </a:pPr>
            <a:r>
              <a:rPr lang="en-US" sz="2800" b="0" i="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believe in the Holy Spirit, the holy catholic* church, the communion of saints, the forgiveness Of sins, the resurrection of the body, and the life everlasting. Amen</a:t>
            </a:r>
            <a:endParaRPr lang="en-US" sz="2800" dirty="0">
              <a:effectLst/>
              <a:latin typeface="Times New Roman" panose="02020603050405020304" pitchFamily="18" charset="0"/>
              <a:cs typeface="Times New Roman" panose="02020603050405020304" pitchFamily="18" charset="0"/>
            </a:endParaRPr>
          </a:p>
          <a:p>
            <a:pPr marL="0" marR="0" algn="just">
              <a:lnSpc>
                <a:spcPct val="115000"/>
              </a:lnSpc>
              <a:spcBef>
                <a:spcPts val="0"/>
              </a:spcBef>
              <a:spcAft>
                <a:spcPts val="800"/>
              </a:spcAft>
            </a:pPr>
            <a:endParaRPr lang="en-US" sz="2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6554578"/>
      </p:ext>
    </p:extLst>
  </p:cSld>
  <p:clrMapOvr>
    <a:masterClrMapping/>
  </p:clrMapOvr>
  <p:transition spd="slow" advTm="3000">
    <p:cove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8E8E8"/>
        </a:solidFill>
        <a:effectLst/>
      </p:bgPr>
    </p:bg>
    <p:spTree>
      <p:nvGrpSpPr>
        <p:cNvPr id="1" name="Shape 453"/>
        <p:cNvGrpSpPr/>
        <p:nvPr/>
      </p:nvGrpSpPr>
      <p:grpSpPr>
        <a:xfrm>
          <a:off x="0" y="0"/>
          <a:ext cx="0" cy="0"/>
          <a:chOff x="0" y="0"/>
          <a:chExt cx="0" cy="0"/>
        </a:xfrm>
      </p:grpSpPr>
      <p:sp>
        <p:nvSpPr>
          <p:cNvPr id="12" name="Google Shape;302;p36">
            <a:extLst>
              <a:ext uri="{FF2B5EF4-FFF2-40B4-BE49-F238E27FC236}">
                <a16:creationId xmlns:a16="http://schemas.microsoft.com/office/drawing/2014/main" id="{B8031228-0A33-A694-3634-6089C3EA7147}"/>
              </a:ext>
            </a:extLst>
          </p:cNvPr>
          <p:cNvSpPr txBox="1">
            <a:spLocks/>
          </p:cNvSpPr>
          <p:nvPr/>
        </p:nvSpPr>
        <p:spPr>
          <a:xfrm>
            <a:off x="535725" y="1511146"/>
            <a:ext cx="5786550" cy="1330216"/>
          </a:xfrm>
          <a:prstGeom prst="rect">
            <a:avLst/>
          </a:prstGeom>
          <a:noFill/>
          <a:ln>
            <a:noFill/>
          </a:ln>
        </p:spPr>
        <p:txBody>
          <a:bodyPr spcFirstLastPara="1" wrap="square" lIns="68569" tIns="68569" rIns="68569" bIns="68569"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Inter Black"/>
              <a:buNone/>
              <a:defRPr sz="2800" b="0" i="0" u="none" strike="noStrike" cap="none">
                <a:solidFill>
                  <a:srgbClr val="DB0909"/>
                </a:solidFill>
                <a:latin typeface="Inter Black"/>
                <a:ea typeface="Inter Black"/>
                <a:cs typeface="Inter Black"/>
                <a:sym typeface="Inter Black"/>
              </a:defRPr>
            </a:lvl1pPr>
            <a:lvl2pPr marR="0" lvl="1"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2pPr>
            <a:lvl3pPr marR="0" lvl="2"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3pPr>
            <a:lvl4pPr marR="0" lvl="3"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4pPr>
            <a:lvl5pPr marR="0" lvl="4"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5pPr>
            <a:lvl6pPr marR="0" lvl="5"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6pPr>
            <a:lvl7pPr marR="0" lvl="6"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7pPr>
            <a:lvl8pPr marR="0" lvl="7"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8pPr>
            <a:lvl9pPr marR="0" lvl="8"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9pPr>
          </a:lstStyle>
          <a:p>
            <a:pPr algn="ctr">
              <a:lnSpc>
                <a:spcPct val="115000"/>
              </a:lnSpc>
              <a:spcAft>
                <a:spcPts val="800"/>
              </a:spcAft>
            </a:pPr>
            <a:r>
              <a:rPr lang="en-US" sz="4000" b="1" kern="100" dirty="0">
                <a:latin typeface="Arial Black" panose="020B0A04020102020204" pitchFamily="34" charset="0"/>
                <a:ea typeface="Times New Roman" panose="02020603050405020304" pitchFamily="18" charset="0"/>
                <a:cs typeface="Gautami" panose="020B0502040204020203" pitchFamily="34" charset="0"/>
              </a:rPr>
              <a:t>Sermon</a:t>
            </a:r>
            <a:endParaRPr lang="en-US" sz="4000" kern="100" dirty="0">
              <a:latin typeface="Arial Black" panose="020B0A04020102020204" pitchFamily="34" charset="0"/>
              <a:ea typeface="Times New Roman" panose="02020603050405020304" pitchFamily="18" charset="0"/>
              <a:cs typeface="Gautami" panose="020B0502040204020203" pitchFamily="34" charset="0"/>
            </a:endParaRPr>
          </a:p>
        </p:txBody>
      </p:sp>
      <p:sp>
        <p:nvSpPr>
          <p:cNvPr id="13" name="TextBox 12">
            <a:extLst>
              <a:ext uri="{FF2B5EF4-FFF2-40B4-BE49-F238E27FC236}">
                <a16:creationId xmlns:a16="http://schemas.microsoft.com/office/drawing/2014/main" id="{0573A913-E50C-417A-B36D-17D5DA194CF9}"/>
              </a:ext>
            </a:extLst>
          </p:cNvPr>
          <p:cNvSpPr txBox="1"/>
          <p:nvPr/>
        </p:nvSpPr>
        <p:spPr>
          <a:xfrm>
            <a:off x="0" y="2518197"/>
            <a:ext cx="6858000" cy="646331"/>
          </a:xfrm>
          <a:prstGeom prst="rect">
            <a:avLst/>
          </a:prstGeom>
          <a:noFill/>
        </p:spPr>
        <p:txBody>
          <a:bodyPr wrap="square" rtlCol="0">
            <a:spAutoFit/>
          </a:bodyPr>
          <a:lstStyle/>
          <a:p>
            <a:pPr algn="ctr"/>
            <a:r>
              <a:rPr lang="en-IN" sz="3600" b="1" dirty="0">
                <a:solidFill>
                  <a:srgbClr val="DB0909"/>
                </a:solidFill>
                <a:effectLst>
                  <a:outerShdw blurRad="38100" dist="38100" dir="2700000" algn="tl">
                    <a:srgbClr val="000000">
                      <a:alpha val="43137"/>
                    </a:srgbClr>
                  </a:outerShdw>
                </a:effectLst>
              </a:rPr>
              <a:t>Preacher Name here</a:t>
            </a:r>
            <a:endParaRPr lang="en-US" sz="3600" b="1" dirty="0">
              <a:solidFill>
                <a:srgbClr val="DB0909"/>
              </a:solidFill>
              <a:effectLst>
                <a:outerShdw blurRad="38100" dist="38100" dir="2700000" algn="tl">
                  <a:srgbClr val="000000">
                    <a:alpha val="43137"/>
                  </a:srgbClr>
                </a:outerShdw>
              </a:effectLst>
            </a:endParaRPr>
          </a:p>
        </p:txBody>
      </p:sp>
      <p:sp>
        <p:nvSpPr>
          <p:cNvPr id="14" name="TextBox 13">
            <a:extLst>
              <a:ext uri="{FF2B5EF4-FFF2-40B4-BE49-F238E27FC236}">
                <a16:creationId xmlns:a16="http://schemas.microsoft.com/office/drawing/2014/main" id="{76BA9E7F-03E5-76A4-D6AF-D2F9F436895A}"/>
              </a:ext>
            </a:extLst>
          </p:cNvPr>
          <p:cNvSpPr txBox="1"/>
          <p:nvPr/>
        </p:nvSpPr>
        <p:spPr>
          <a:xfrm>
            <a:off x="1539240" y="3154368"/>
            <a:ext cx="3779520" cy="523220"/>
          </a:xfrm>
          <a:prstGeom prst="rect">
            <a:avLst/>
          </a:prstGeom>
          <a:noFill/>
        </p:spPr>
        <p:txBody>
          <a:bodyPr wrap="square" rtlCol="0">
            <a:spAutoFit/>
          </a:bodyPr>
          <a:lstStyle/>
          <a:p>
            <a:pPr algn="ctr"/>
            <a:r>
              <a:rPr lang="en-US" sz="2800" b="1" dirty="0">
                <a:solidFill>
                  <a:srgbClr val="DB0909"/>
                </a:solidFill>
              </a:rPr>
              <a:t>Luke 6:20-26</a:t>
            </a:r>
          </a:p>
        </p:txBody>
      </p:sp>
    </p:spTree>
  </p:cSld>
  <p:clrMapOvr>
    <a:masterClrMapping/>
  </p:clrMapOvr>
  <p:transition spd="slow" advTm="3000">
    <p:cove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87"/>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36071ABB-36BF-39C4-FF22-98A90AEDEC7E}"/>
              </a:ext>
            </a:extLst>
          </p:cNvPr>
          <p:cNvSpPr/>
          <p:nvPr/>
        </p:nvSpPr>
        <p:spPr>
          <a:xfrm>
            <a:off x="792480" y="71120"/>
            <a:ext cx="5303520" cy="513655"/>
          </a:xfrm>
          <a:prstGeom prst="roundRect">
            <a:avLst>
              <a:gd name="adj" fmla="val 50000"/>
            </a:avLst>
          </a:prstGeom>
          <a:solidFill>
            <a:srgbClr val="DB090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DB0909"/>
              </a:solidFill>
            </a:endParaRPr>
          </a:p>
        </p:txBody>
      </p:sp>
      <p:sp>
        <p:nvSpPr>
          <p:cNvPr id="11" name="TextBox 10">
            <a:extLst>
              <a:ext uri="{FF2B5EF4-FFF2-40B4-BE49-F238E27FC236}">
                <a16:creationId xmlns:a16="http://schemas.microsoft.com/office/drawing/2014/main" id="{4BF13999-8613-65F9-E460-0AC00DB44554}"/>
              </a:ext>
            </a:extLst>
          </p:cNvPr>
          <p:cNvSpPr txBox="1"/>
          <p:nvPr/>
        </p:nvSpPr>
        <p:spPr>
          <a:xfrm>
            <a:off x="0" y="0"/>
            <a:ext cx="6858000" cy="584775"/>
          </a:xfrm>
          <a:prstGeom prst="rect">
            <a:avLst/>
          </a:prstGeom>
          <a:noFill/>
        </p:spPr>
        <p:txBody>
          <a:bodyPr wrap="square" rtlCol="0">
            <a:spAutoFit/>
          </a:bodyPr>
          <a:lstStyle/>
          <a:p>
            <a:pPr algn="ctr"/>
            <a:r>
              <a:rPr lang="en-US" sz="3200" dirty="0">
                <a:solidFill>
                  <a:schemeClr val="accent1"/>
                </a:solidFill>
                <a:latin typeface="Arial Black" panose="020B0A04020102020204" pitchFamily="34" charset="0"/>
              </a:rPr>
              <a:t>Intercessory Prayer</a:t>
            </a:r>
          </a:p>
        </p:txBody>
      </p:sp>
      <p:sp>
        <p:nvSpPr>
          <p:cNvPr id="288" name="Google Shape;288;p35"/>
          <p:cNvSpPr/>
          <p:nvPr/>
        </p:nvSpPr>
        <p:spPr>
          <a:xfrm>
            <a:off x="7411758" y="38117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289" name="Google Shape;289;p35"/>
          <p:cNvSpPr/>
          <p:nvPr/>
        </p:nvSpPr>
        <p:spPr>
          <a:xfrm>
            <a:off x="7058749" y="91863"/>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9" name="Google Shape;289;p35">
            <a:extLst>
              <a:ext uri="{FF2B5EF4-FFF2-40B4-BE49-F238E27FC236}">
                <a16:creationId xmlns:a16="http://schemas.microsoft.com/office/drawing/2014/main" id="{A2244B04-39C0-CB48-2568-E06C719B6C74}"/>
              </a:ext>
            </a:extLst>
          </p:cNvPr>
          <p:cNvSpPr/>
          <p:nvPr/>
        </p:nvSpPr>
        <p:spPr>
          <a:xfrm flipH="1">
            <a:off x="-1345451" y="-162560"/>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0" name="Google Shape;288;p35">
            <a:extLst>
              <a:ext uri="{FF2B5EF4-FFF2-40B4-BE49-F238E27FC236}">
                <a16:creationId xmlns:a16="http://schemas.microsoft.com/office/drawing/2014/main" id="{35C6F102-F38F-0550-7D49-3993551CAE00}"/>
              </a:ext>
            </a:extLst>
          </p:cNvPr>
          <p:cNvSpPr/>
          <p:nvPr/>
        </p:nvSpPr>
        <p:spPr>
          <a:xfrm flipH="1">
            <a:off x="-1775800" y="39759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3" name="TextBox 12">
            <a:extLst>
              <a:ext uri="{FF2B5EF4-FFF2-40B4-BE49-F238E27FC236}">
                <a16:creationId xmlns:a16="http://schemas.microsoft.com/office/drawing/2014/main" id="{F3439325-DE93-0E0A-670F-F42C6DE18C82}"/>
              </a:ext>
            </a:extLst>
          </p:cNvPr>
          <p:cNvSpPr txBox="1"/>
          <p:nvPr/>
        </p:nvSpPr>
        <p:spPr>
          <a:xfrm>
            <a:off x="-533438" y="655895"/>
            <a:ext cx="7391438" cy="3031407"/>
          </a:xfrm>
          <a:prstGeom prst="rect">
            <a:avLst/>
          </a:prstGeom>
          <a:noFill/>
        </p:spPr>
        <p:txBody>
          <a:bodyPr wrap="square" rtlCol="0">
            <a:spAutoFit/>
          </a:bodyPr>
          <a:lstStyle/>
          <a:p>
            <a:pPr marL="742950" marR="0" lvl="1" indent="-285750" algn="just">
              <a:lnSpc>
                <a:spcPct val="115000"/>
              </a:lnSpc>
              <a:spcBef>
                <a:spcPts val="0"/>
              </a:spcBef>
              <a:spcAft>
                <a:spcPts val="0"/>
              </a:spcAft>
              <a:buFont typeface="+mj-lt"/>
              <a:buAutoNum type="romanUcPeriod"/>
            </a:pPr>
            <a:r>
              <a:rPr lang="en-US" sz="2400" kern="1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Let us pray for the victims of Kanchenjunga Express train accident and their families in West Bengal,  </a:t>
            </a:r>
          </a:p>
          <a:p>
            <a:pPr marL="742950" marR="0" lvl="1" indent="-285750" algn="just">
              <a:lnSpc>
                <a:spcPct val="115000"/>
              </a:lnSpc>
              <a:spcBef>
                <a:spcPts val="0"/>
              </a:spcBef>
              <a:spcAft>
                <a:spcPts val="0"/>
              </a:spcAft>
              <a:buFont typeface="+mj-lt"/>
              <a:buAutoNum type="romanUcPeriod"/>
            </a:pPr>
            <a:endParaRPr lang="en-US" sz="2400" kern="1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ct val="115000"/>
              </a:lnSpc>
              <a:spcBef>
                <a:spcPts val="0"/>
              </a:spcBef>
              <a:spcAft>
                <a:spcPts val="0"/>
              </a:spcAft>
              <a:buFont typeface="+mj-lt"/>
              <a:buAutoNum type="romanUcPeriod"/>
            </a:pPr>
            <a:r>
              <a:rPr lang="en-US" sz="2400" kern="1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Let us pray for strength and faith to find joy and blessings even in the midst of suffering and pain. </a:t>
            </a:r>
          </a:p>
          <a:p>
            <a:pPr marL="742950" marR="0" lvl="1" indent="-285750" algn="just">
              <a:lnSpc>
                <a:spcPct val="115000"/>
              </a:lnSpc>
              <a:spcBef>
                <a:spcPts val="0"/>
              </a:spcBef>
              <a:spcAft>
                <a:spcPts val="0"/>
              </a:spcAft>
              <a:buFont typeface="+mj-lt"/>
              <a:buAutoNum type="romanUcPeriod"/>
            </a:pPr>
            <a:endParaRPr lang="en-US" sz="2400" kern="1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ct val="115000"/>
              </a:lnSpc>
              <a:spcBef>
                <a:spcPts val="0"/>
              </a:spcBef>
              <a:spcAft>
                <a:spcPts val="800"/>
              </a:spcAft>
              <a:buFont typeface="+mj-lt"/>
              <a:buAutoNum type="romanUcPeriod"/>
            </a:pPr>
            <a:r>
              <a:rPr lang="en-US" sz="2400" kern="1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2400" kern="1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you can edit prayer point</a:t>
            </a:r>
            <a:r>
              <a:rPr lang="en-US" sz="2400" kern="100"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66146756"/>
      </p:ext>
    </p:extLst>
  </p:cSld>
  <p:clrMapOvr>
    <a:masterClrMapping/>
  </p:clrMapOvr>
  <p:transition spd="slow" advTm="3000">
    <p:cove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358"/>
        <p:cNvGrpSpPr/>
        <p:nvPr/>
      </p:nvGrpSpPr>
      <p:grpSpPr>
        <a:xfrm>
          <a:off x="0" y="0"/>
          <a:ext cx="0" cy="0"/>
          <a:chOff x="0" y="0"/>
          <a:chExt cx="0" cy="0"/>
        </a:xfrm>
      </p:grpSpPr>
      <p:sp>
        <p:nvSpPr>
          <p:cNvPr id="3" name="Title 2">
            <a:extLst>
              <a:ext uri="{FF2B5EF4-FFF2-40B4-BE49-F238E27FC236}">
                <a16:creationId xmlns:a16="http://schemas.microsoft.com/office/drawing/2014/main" id="{317A197B-65FF-5A4D-B4FF-DF40CE11BD63}"/>
              </a:ext>
            </a:extLst>
          </p:cNvPr>
          <p:cNvSpPr>
            <a:spLocks noGrp="1"/>
          </p:cNvSpPr>
          <p:nvPr>
            <p:ph type="title"/>
          </p:nvPr>
        </p:nvSpPr>
        <p:spPr>
          <a:xfrm>
            <a:off x="812800" y="1898651"/>
            <a:ext cx="5232400" cy="45719"/>
          </a:xfrm>
        </p:spPr>
        <p:txBody>
          <a:bodyPr/>
          <a:lstStyle/>
          <a:p>
            <a:pPr marL="342900" marR="0" lvl="0" indent="-342900">
              <a:lnSpc>
                <a:spcPct val="115000"/>
              </a:lnSpc>
              <a:spcBef>
                <a:spcPts val="0"/>
              </a:spcBef>
              <a:spcAft>
                <a:spcPts val="800"/>
              </a:spcAft>
            </a:pPr>
            <a:r>
              <a:rPr lang="en-US" sz="4800" b="1" kern="100" dirty="0">
                <a:effectLst/>
                <a:latin typeface="Times New Roman" panose="02020603050405020304" pitchFamily="18" charset="0"/>
                <a:ea typeface="Times New Roman" panose="02020603050405020304" pitchFamily="18" charset="0"/>
                <a:cs typeface="Gautami" panose="020B0502040204020203" pitchFamily="34" charset="0"/>
              </a:rPr>
              <a:t>The Lord’s Prayer </a:t>
            </a:r>
            <a:endParaRPr lang="en-US" sz="4800" kern="100" dirty="0">
              <a:effectLst/>
              <a:latin typeface="Aptos" panose="020B0004020202020204" pitchFamily="34" charset="0"/>
              <a:ea typeface="Times New Roman" panose="02020603050405020304" pitchFamily="18" charset="0"/>
              <a:cs typeface="Gautami" panose="020B0502040204020203" pitchFamily="34" charset="0"/>
            </a:endParaRPr>
          </a:p>
        </p:txBody>
      </p:sp>
    </p:spTree>
  </p:cSld>
  <p:clrMapOvr>
    <a:masterClrMapping/>
  </p:clrMapOvr>
  <p:transition spd="slow" advTm="3000">
    <p:cove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8E8E8"/>
        </a:solidFill>
        <a:effectLst/>
      </p:bgPr>
    </p:bg>
    <p:spTree>
      <p:nvGrpSpPr>
        <p:cNvPr id="1" name="Shape 306"/>
        <p:cNvGrpSpPr/>
        <p:nvPr/>
      </p:nvGrpSpPr>
      <p:grpSpPr>
        <a:xfrm>
          <a:off x="0" y="0"/>
          <a:ext cx="0" cy="0"/>
          <a:chOff x="0" y="0"/>
          <a:chExt cx="0" cy="0"/>
        </a:xfrm>
      </p:grpSpPr>
      <p:sp>
        <p:nvSpPr>
          <p:cNvPr id="42" name="Title 2">
            <a:extLst>
              <a:ext uri="{FF2B5EF4-FFF2-40B4-BE49-F238E27FC236}">
                <a16:creationId xmlns:a16="http://schemas.microsoft.com/office/drawing/2014/main" id="{E8AFE1CC-E823-3D98-8680-105E73C396C0}"/>
              </a:ext>
            </a:extLst>
          </p:cNvPr>
          <p:cNvSpPr>
            <a:spLocks noGrp="1"/>
          </p:cNvSpPr>
          <p:nvPr>
            <p:ph type="title"/>
          </p:nvPr>
        </p:nvSpPr>
        <p:spPr>
          <a:xfrm>
            <a:off x="1676400" y="1961516"/>
            <a:ext cx="3505200" cy="935989"/>
          </a:xfrm>
        </p:spPr>
        <p:txBody>
          <a:bodyPr/>
          <a:lstStyle/>
          <a:p>
            <a:pPr marR="0" lvl="0" algn="just">
              <a:lnSpc>
                <a:spcPct val="115000"/>
              </a:lnSpc>
              <a:spcBef>
                <a:spcPts val="0"/>
              </a:spcBef>
              <a:spcAft>
                <a:spcPts val="800"/>
              </a:spcAft>
            </a:pPr>
            <a:r>
              <a:rPr lang="en-US" sz="4800" b="1" kern="100" dirty="0">
                <a:effectLst/>
                <a:latin typeface="Times New Roman" panose="02020603050405020304" pitchFamily="18" charset="0"/>
                <a:ea typeface="Times New Roman" panose="02020603050405020304" pitchFamily="18" charset="0"/>
                <a:cs typeface="Gautami" panose="020B0502040204020203" pitchFamily="34" charset="0"/>
              </a:rPr>
              <a:t>Benediction</a:t>
            </a:r>
            <a:endParaRPr lang="en-US" sz="4800" kern="100" dirty="0">
              <a:effectLst/>
              <a:latin typeface="Aptos" panose="020B0004020202020204" pitchFamily="34" charset="0"/>
              <a:ea typeface="Times New Roman" panose="02020603050405020304" pitchFamily="18" charset="0"/>
              <a:cs typeface="Gautami" panose="020B0502040204020203" pitchFamily="34" charset="0"/>
            </a:endParaRPr>
          </a:p>
        </p:txBody>
      </p:sp>
    </p:spTree>
  </p:cSld>
  <p:clrMapOvr>
    <a:masterClrMapping/>
  </p:clrMapOvr>
  <p:transition spd="slow" advTm="3000">
    <p:cove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8E8E8"/>
        </a:solidFill>
        <a:effectLst/>
      </p:bgPr>
    </p:bg>
    <p:spTree>
      <p:nvGrpSpPr>
        <p:cNvPr id="1" name="Shape 300"/>
        <p:cNvGrpSpPr/>
        <p:nvPr/>
      </p:nvGrpSpPr>
      <p:grpSpPr>
        <a:xfrm>
          <a:off x="0" y="0"/>
          <a:ext cx="0" cy="0"/>
          <a:chOff x="0" y="0"/>
          <a:chExt cx="0" cy="0"/>
        </a:xfrm>
      </p:grpSpPr>
      <p:sp>
        <p:nvSpPr>
          <p:cNvPr id="302" name="Google Shape;302;p36"/>
          <p:cNvSpPr txBox="1">
            <a:spLocks noGrp="1"/>
          </p:cNvSpPr>
          <p:nvPr>
            <p:ph type="title"/>
          </p:nvPr>
        </p:nvSpPr>
        <p:spPr>
          <a:xfrm>
            <a:off x="535725" y="1906642"/>
            <a:ext cx="5786550" cy="1330216"/>
          </a:xfrm>
          <a:prstGeom prst="rect">
            <a:avLst/>
          </a:prstGeom>
        </p:spPr>
        <p:txBody>
          <a:bodyPr spcFirstLastPara="1" wrap="square" lIns="68569" tIns="68569" rIns="68569" bIns="68569" anchor="t" anchorCtr="0">
            <a:noAutofit/>
          </a:bodyPr>
          <a:lstStyle/>
          <a:p>
            <a:pPr marR="0" lvl="0" algn="ctr">
              <a:lnSpc>
                <a:spcPct val="115000"/>
              </a:lnSpc>
              <a:spcBef>
                <a:spcPts val="0"/>
              </a:spcBef>
              <a:spcAft>
                <a:spcPts val="800"/>
              </a:spcAft>
            </a:pPr>
            <a:r>
              <a:rPr lang="en-US" sz="4000" b="1" kern="100" dirty="0">
                <a:effectLst/>
                <a:latin typeface="Arial Black" panose="020B0A04020102020204" pitchFamily="34" charset="0"/>
                <a:ea typeface="Times New Roman" panose="02020603050405020304" pitchFamily="18" charset="0"/>
                <a:cs typeface="Gautami" panose="020B0502040204020203" pitchFamily="34" charset="0"/>
              </a:rPr>
              <a:t>Call to Worship </a:t>
            </a:r>
            <a:br>
              <a:rPr lang="en-US" sz="4000" b="1" kern="100" dirty="0">
                <a:effectLst/>
                <a:latin typeface="Arial Black" panose="020B0A04020102020204" pitchFamily="34" charset="0"/>
                <a:ea typeface="Times New Roman" panose="02020603050405020304" pitchFamily="18" charset="0"/>
                <a:cs typeface="Gautami" panose="020B0502040204020203" pitchFamily="34" charset="0"/>
              </a:rPr>
            </a:br>
            <a:r>
              <a:rPr lang="en-US" sz="2400" b="1" kern="100" dirty="0">
                <a:effectLst/>
                <a:latin typeface="Arial Black" panose="020B0A04020102020204" pitchFamily="34" charset="0"/>
                <a:ea typeface="Times New Roman" panose="02020603050405020304" pitchFamily="18" charset="0"/>
                <a:cs typeface="Gautami" panose="020B0502040204020203" pitchFamily="34" charset="0"/>
              </a:rPr>
              <a:t>(Psalms 95:1-2)</a:t>
            </a:r>
            <a:endParaRPr lang="en-US" sz="4000" kern="100" dirty="0">
              <a:effectLst/>
              <a:latin typeface="Arial Black" panose="020B0A04020102020204" pitchFamily="34" charset="0"/>
              <a:ea typeface="Times New Roman" panose="02020603050405020304" pitchFamily="18" charset="0"/>
              <a:cs typeface="Gautami" panose="020B0502040204020203" pitchFamily="34" charset="0"/>
            </a:endParaRPr>
          </a:p>
        </p:txBody>
      </p:sp>
    </p:spTree>
  </p:cSld>
  <p:clrMapOvr>
    <a:masterClrMapping/>
  </p:clrMapOvr>
  <p:transition spd="slow" advTm="3000">
    <p:cove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8E8E8"/>
        </a:solidFill>
        <a:effectLst/>
      </p:bgPr>
    </p:bg>
    <p:spTree>
      <p:nvGrpSpPr>
        <p:cNvPr id="1" name="Shape 300"/>
        <p:cNvGrpSpPr/>
        <p:nvPr/>
      </p:nvGrpSpPr>
      <p:grpSpPr>
        <a:xfrm>
          <a:off x="0" y="0"/>
          <a:ext cx="0" cy="0"/>
          <a:chOff x="0" y="0"/>
          <a:chExt cx="0" cy="0"/>
        </a:xfrm>
      </p:grpSpPr>
      <p:sp>
        <p:nvSpPr>
          <p:cNvPr id="2" name="Google Shape;295;p35">
            <a:extLst>
              <a:ext uri="{FF2B5EF4-FFF2-40B4-BE49-F238E27FC236}">
                <a16:creationId xmlns:a16="http://schemas.microsoft.com/office/drawing/2014/main" id="{35895E88-681B-3DD1-15CB-F3F14F8EAB91}"/>
              </a:ext>
            </a:extLst>
          </p:cNvPr>
          <p:cNvSpPr/>
          <p:nvPr/>
        </p:nvSpPr>
        <p:spPr>
          <a:xfrm>
            <a:off x="-1260956" y="2775975"/>
            <a:ext cx="2120400" cy="26406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3" name="Google Shape;296;p35">
            <a:extLst>
              <a:ext uri="{FF2B5EF4-FFF2-40B4-BE49-F238E27FC236}">
                <a16:creationId xmlns:a16="http://schemas.microsoft.com/office/drawing/2014/main" id="{18035582-F72F-0503-9A63-9A1731D9262C}"/>
              </a:ext>
            </a:extLst>
          </p:cNvPr>
          <p:cNvSpPr/>
          <p:nvPr/>
        </p:nvSpPr>
        <p:spPr>
          <a:xfrm>
            <a:off x="-1460981" y="2775975"/>
            <a:ext cx="2120400" cy="26406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6" name="Google Shape;302;p36">
            <a:extLst>
              <a:ext uri="{FF2B5EF4-FFF2-40B4-BE49-F238E27FC236}">
                <a16:creationId xmlns:a16="http://schemas.microsoft.com/office/drawing/2014/main" id="{757A20EA-7DAB-98C8-361D-9B60CDEF9F4D}"/>
              </a:ext>
            </a:extLst>
          </p:cNvPr>
          <p:cNvSpPr txBox="1">
            <a:spLocks noGrp="1"/>
          </p:cNvSpPr>
          <p:nvPr>
            <p:ph type="title"/>
          </p:nvPr>
        </p:nvSpPr>
        <p:spPr>
          <a:xfrm>
            <a:off x="535725" y="1906642"/>
            <a:ext cx="5786550" cy="1330216"/>
          </a:xfrm>
          <a:prstGeom prst="rect">
            <a:avLst/>
          </a:prstGeom>
        </p:spPr>
        <p:txBody>
          <a:bodyPr spcFirstLastPara="1" wrap="square" lIns="68569" tIns="68569" rIns="68569" bIns="68569" anchor="t" anchorCtr="0">
            <a:noAutofit/>
          </a:bodyPr>
          <a:lstStyle/>
          <a:p>
            <a:pPr marR="0" lvl="0" algn="ctr">
              <a:lnSpc>
                <a:spcPct val="115000"/>
              </a:lnSpc>
              <a:spcBef>
                <a:spcPts val="0"/>
              </a:spcBef>
              <a:spcAft>
                <a:spcPts val="800"/>
              </a:spcAft>
            </a:pPr>
            <a:r>
              <a:rPr lang="en-US" sz="4000" b="1" kern="100" dirty="0">
                <a:effectLst/>
                <a:latin typeface="Arial Black" panose="020B0A04020102020204" pitchFamily="34" charset="0"/>
                <a:ea typeface="Times New Roman" panose="02020603050405020304" pitchFamily="18" charset="0"/>
                <a:cs typeface="Gautami" panose="020B0502040204020203" pitchFamily="34" charset="0"/>
              </a:rPr>
              <a:t>Greetings</a:t>
            </a:r>
            <a:endParaRPr lang="en-US" sz="4000" kern="100" dirty="0">
              <a:effectLst/>
              <a:latin typeface="Arial Black" panose="020B0A04020102020204" pitchFamily="34" charset="0"/>
              <a:ea typeface="Times New Roman" panose="02020603050405020304" pitchFamily="18" charset="0"/>
              <a:cs typeface="Gautami" panose="020B0502040204020203" pitchFamily="34" charset="0"/>
            </a:endParaRPr>
          </a:p>
        </p:txBody>
      </p:sp>
    </p:spTree>
    <p:extLst>
      <p:ext uri="{BB962C8B-B14F-4D97-AF65-F5344CB8AC3E}">
        <p14:creationId xmlns:p14="http://schemas.microsoft.com/office/powerpoint/2010/main" val="1784798257"/>
      </p:ext>
    </p:extLst>
  </p:cSld>
  <p:clrMapOvr>
    <a:masterClrMapping/>
  </p:clrMapOvr>
  <p:transition spd="slow" advTm="3000">
    <p:cove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8E8E8"/>
        </a:solidFill>
        <a:effectLst/>
      </p:bgPr>
    </p:bg>
    <p:spTree>
      <p:nvGrpSpPr>
        <p:cNvPr id="1" name="Shape 300"/>
        <p:cNvGrpSpPr/>
        <p:nvPr/>
      </p:nvGrpSpPr>
      <p:grpSpPr>
        <a:xfrm>
          <a:off x="0" y="0"/>
          <a:ext cx="0" cy="0"/>
          <a:chOff x="0" y="0"/>
          <a:chExt cx="0" cy="0"/>
        </a:xfrm>
      </p:grpSpPr>
      <p:sp>
        <p:nvSpPr>
          <p:cNvPr id="302" name="Google Shape;302;p36"/>
          <p:cNvSpPr txBox="1">
            <a:spLocks noGrp="1"/>
          </p:cNvSpPr>
          <p:nvPr>
            <p:ph type="title"/>
          </p:nvPr>
        </p:nvSpPr>
        <p:spPr>
          <a:xfrm>
            <a:off x="535725" y="1906642"/>
            <a:ext cx="5786550" cy="1330216"/>
          </a:xfrm>
          <a:prstGeom prst="rect">
            <a:avLst/>
          </a:prstGeom>
        </p:spPr>
        <p:txBody>
          <a:bodyPr spcFirstLastPara="1" wrap="square" lIns="68569" tIns="68569" rIns="68569" bIns="68569" anchor="t" anchorCtr="0">
            <a:noAutofit/>
          </a:bodyPr>
          <a:lstStyle/>
          <a:p>
            <a:pPr marR="0" lvl="0" algn="ctr">
              <a:lnSpc>
                <a:spcPct val="115000"/>
              </a:lnSpc>
              <a:spcBef>
                <a:spcPts val="0"/>
              </a:spcBef>
              <a:spcAft>
                <a:spcPts val="800"/>
              </a:spcAft>
            </a:pPr>
            <a:r>
              <a:rPr lang="en-US" sz="4000" b="1" kern="100" dirty="0">
                <a:effectLst/>
                <a:latin typeface="Arial Black" panose="020B0A04020102020204" pitchFamily="34" charset="0"/>
                <a:ea typeface="Times New Roman" panose="02020603050405020304" pitchFamily="18" charset="0"/>
                <a:cs typeface="Gautami" panose="020B0502040204020203" pitchFamily="34" charset="0"/>
              </a:rPr>
              <a:t>Opening Prayer</a:t>
            </a:r>
            <a:endParaRPr lang="en-US" sz="4000" kern="100" dirty="0">
              <a:effectLst/>
              <a:latin typeface="Arial Black" panose="020B0A04020102020204" pitchFamily="34" charset="0"/>
              <a:ea typeface="Times New Roman" panose="02020603050405020304" pitchFamily="18" charset="0"/>
              <a:cs typeface="Gautami" panose="020B0502040204020203" pitchFamily="34" charset="0"/>
            </a:endParaRPr>
          </a:p>
        </p:txBody>
      </p:sp>
    </p:spTree>
    <p:extLst>
      <p:ext uri="{BB962C8B-B14F-4D97-AF65-F5344CB8AC3E}">
        <p14:creationId xmlns:p14="http://schemas.microsoft.com/office/powerpoint/2010/main" val="2434099822"/>
      </p:ext>
    </p:extLst>
  </p:cSld>
  <p:clrMapOvr>
    <a:masterClrMapping/>
  </p:clrMapOvr>
  <p:transition spd="slow" advTm="3000">
    <p:cove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8E8E8"/>
        </a:solidFill>
        <a:effectLst/>
      </p:bgPr>
    </p:bg>
    <p:spTree>
      <p:nvGrpSpPr>
        <p:cNvPr id="1" name="Shape 300"/>
        <p:cNvGrpSpPr/>
        <p:nvPr/>
      </p:nvGrpSpPr>
      <p:grpSpPr>
        <a:xfrm>
          <a:off x="0" y="0"/>
          <a:ext cx="0" cy="0"/>
          <a:chOff x="0" y="0"/>
          <a:chExt cx="0" cy="0"/>
        </a:xfrm>
      </p:grpSpPr>
      <p:sp>
        <p:nvSpPr>
          <p:cNvPr id="2" name="Google Shape;295;p35">
            <a:extLst>
              <a:ext uri="{FF2B5EF4-FFF2-40B4-BE49-F238E27FC236}">
                <a16:creationId xmlns:a16="http://schemas.microsoft.com/office/drawing/2014/main" id="{35895E88-681B-3DD1-15CB-F3F14F8EAB91}"/>
              </a:ext>
            </a:extLst>
          </p:cNvPr>
          <p:cNvSpPr/>
          <p:nvPr/>
        </p:nvSpPr>
        <p:spPr>
          <a:xfrm>
            <a:off x="-1260956" y="2775975"/>
            <a:ext cx="2120400" cy="26406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3" name="Google Shape;296;p35">
            <a:extLst>
              <a:ext uri="{FF2B5EF4-FFF2-40B4-BE49-F238E27FC236}">
                <a16:creationId xmlns:a16="http://schemas.microsoft.com/office/drawing/2014/main" id="{18035582-F72F-0503-9A63-9A1731D9262C}"/>
              </a:ext>
            </a:extLst>
          </p:cNvPr>
          <p:cNvSpPr/>
          <p:nvPr/>
        </p:nvSpPr>
        <p:spPr>
          <a:xfrm>
            <a:off x="-1460981" y="2775975"/>
            <a:ext cx="2120400" cy="2640600"/>
          </a:xfrm>
          <a:prstGeom prst="ellipse">
            <a:avLst/>
          </a:prstGeom>
          <a:noFill/>
          <a:ln w="19050"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endParaRPr sz="1050"/>
          </a:p>
        </p:txBody>
      </p:sp>
      <p:sp>
        <p:nvSpPr>
          <p:cNvPr id="6" name="Google Shape;302;p36">
            <a:extLst>
              <a:ext uri="{FF2B5EF4-FFF2-40B4-BE49-F238E27FC236}">
                <a16:creationId xmlns:a16="http://schemas.microsoft.com/office/drawing/2014/main" id="{757A20EA-7DAB-98C8-361D-9B60CDEF9F4D}"/>
              </a:ext>
            </a:extLst>
          </p:cNvPr>
          <p:cNvSpPr txBox="1">
            <a:spLocks noGrp="1"/>
          </p:cNvSpPr>
          <p:nvPr>
            <p:ph type="title"/>
          </p:nvPr>
        </p:nvSpPr>
        <p:spPr>
          <a:xfrm>
            <a:off x="535725" y="1906642"/>
            <a:ext cx="5786550" cy="1330216"/>
          </a:xfrm>
          <a:prstGeom prst="rect">
            <a:avLst/>
          </a:prstGeom>
        </p:spPr>
        <p:txBody>
          <a:bodyPr spcFirstLastPara="1" wrap="square" lIns="68569" tIns="68569" rIns="68569" bIns="68569" anchor="t" anchorCtr="0">
            <a:noAutofit/>
          </a:bodyPr>
          <a:lstStyle/>
          <a:p>
            <a:pPr marR="0" lvl="0" algn="ctr">
              <a:lnSpc>
                <a:spcPct val="115000"/>
              </a:lnSpc>
              <a:spcBef>
                <a:spcPts val="0"/>
              </a:spcBef>
              <a:spcAft>
                <a:spcPts val="800"/>
              </a:spcAft>
            </a:pPr>
            <a:r>
              <a:rPr lang="en-US" sz="4000" b="1" kern="100" dirty="0">
                <a:effectLst/>
                <a:latin typeface="Arial Black" panose="020B0A04020102020204" pitchFamily="34" charset="0"/>
                <a:ea typeface="Times New Roman" panose="02020603050405020304" pitchFamily="18" charset="0"/>
                <a:cs typeface="Gautami" panose="020B0502040204020203" pitchFamily="34" charset="0"/>
              </a:rPr>
              <a:t>Bhajan</a:t>
            </a:r>
            <a:endParaRPr lang="en-US" sz="4000" kern="100" dirty="0">
              <a:effectLst/>
              <a:latin typeface="Arial Black" panose="020B0A04020102020204" pitchFamily="34" charset="0"/>
              <a:ea typeface="Times New Roman" panose="02020603050405020304" pitchFamily="18" charset="0"/>
              <a:cs typeface="Gautami" panose="020B0502040204020203" pitchFamily="34" charset="0"/>
            </a:endParaRPr>
          </a:p>
        </p:txBody>
      </p:sp>
      <p:sp>
        <p:nvSpPr>
          <p:cNvPr id="4" name="TextBox 3">
            <a:extLst>
              <a:ext uri="{FF2B5EF4-FFF2-40B4-BE49-F238E27FC236}">
                <a16:creationId xmlns:a16="http://schemas.microsoft.com/office/drawing/2014/main" id="{5B34D840-D4BA-95C8-FA06-E77732AB3E33}"/>
              </a:ext>
            </a:extLst>
          </p:cNvPr>
          <p:cNvSpPr txBox="1"/>
          <p:nvPr/>
        </p:nvSpPr>
        <p:spPr>
          <a:xfrm>
            <a:off x="2548217" y="1134035"/>
            <a:ext cx="1828800" cy="1828800"/>
          </a:xfrm>
          <a:prstGeom prst="rect">
            <a:avLst/>
          </a:prstGeom>
          <a:noFill/>
        </p:spPr>
        <p:txBody>
          <a:bodyPr wrap="square" rtlCol="0">
            <a:spAutoFit/>
          </a:bodyPr>
          <a:lstStyle/>
          <a:p>
            <a:pPr algn="l"/>
            <a:endParaRPr lang="en-US" dirty="0"/>
          </a:p>
        </p:txBody>
      </p:sp>
      <p:sp>
        <p:nvSpPr>
          <p:cNvPr id="5" name="TextBox 4">
            <a:extLst>
              <a:ext uri="{FF2B5EF4-FFF2-40B4-BE49-F238E27FC236}">
                <a16:creationId xmlns:a16="http://schemas.microsoft.com/office/drawing/2014/main" id="{AE5B70DD-A381-6212-DC51-2C70401441E1}"/>
              </a:ext>
            </a:extLst>
          </p:cNvPr>
          <p:cNvSpPr txBox="1"/>
          <p:nvPr/>
        </p:nvSpPr>
        <p:spPr>
          <a:xfrm>
            <a:off x="2676459" y="3942386"/>
            <a:ext cx="1828800" cy="307777"/>
          </a:xfrm>
          <a:prstGeom prst="rect">
            <a:avLst/>
          </a:prstGeom>
          <a:noFill/>
        </p:spPr>
        <p:txBody>
          <a:bodyPr wrap="square" rtlCol="0">
            <a:spAutoFit/>
          </a:bodyPr>
          <a:lstStyle/>
          <a:p>
            <a:pPr algn="l"/>
            <a:r>
              <a:rPr lang="en-IN" dirty="0"/>
              <a:t>You can edit Song </a:t>
            </a:r>
            <a:endParaRPr lang="en-US" dirty="0"/>
          </a:p>
        </p:txBody>
      </p:sp>
    </p:spTree>
    <p:extLst>
      <p:ext uri="{BB962C8B-B14F-4D97-AF65-F5344CB8AC3E}">
        <p14:creationId xmlns:p14="http://schemas.microsoft.com/office/powerpoint/2010/main" val="4094407161"/>
      </p:ext>
    </p:extLst>
  </p:cSld>
  <p:clrMapOvr>
    <a:masterClrMapping/>
  </p:clrMapOvr>
  <p:transition spd="slow" advTm="3000">
    <p:cove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87"/>
        <p:cNvGrpSpPr/>
        <p:nvPr/>
      </p:nvGrpSpPr>
      <p:grpSpPr>
        <a:xfrm>
          <a:off x="0" y="0"/>
          <a:ext cx="0" cy="0"/>
          <a:chOff x="0" y="0"/>
          <a:chExt cx="0" cy="0"/>
        </a:xfrm>
      </p:grpSpPr>
      <p:sp>
        <p:nvSpPr>
          <p:cNvPr id="288" name="Google Shape;288;p35"/>
          <p:cNvSpPr/>
          <p:nvPr/>
        </p:nvSpPr>
        <p:spPr>
          <a:xfrm>
            <a:off x="7411758" y="38117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289" name="Google Shape;289;p35"/>
          <p:cNvSpPr/>
          <p:nvPr/>
        </p:nvSpPr>
        <p:spPr>
          <a:xfrm>
            <a:off x="7058749" y="91863"/>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9" name="Google Shape;289;p35">
            <a:extLst>
              <a:ext uri="{FF2B5EF4-FFF2-40B4-BE49-F238E27FC236}">
                <a16:creationId xmlns:a16="http://schemas.microsoft.com/office/drawing/2014/main" id="{A2244B04-39C0-CB48-2568-E06C719B6C74}"/>
              </a:ext>
            </a:extLst>
          </p:cNvPr>
          <p:cNvSpPr/>
          <p:nvPr/>
        </p:nvSpPr>
        <p:spPr>
          <a:xfrm flipH="1">
            <a:off x="-1345451" y="-162560"/>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0" name="Google Shape;288;p35">
            <a:extLst>
              <a:ext uri="{FF2B5EF4-FFF2-40B4-BE49-F238E27FC236}">
                <a16:creationId xmlns:a16="http://schemas.microsoft.com/office/drawing/2014/main" id="{35C6F102-F38F-0550-7D49-3993551CAE00}"/>
              </a:ext>
            </a:extLst>
          </p:cNvPr>
          <p:cNvSpPr/>
          <p:nvPr/>
        </p:nvSpPr>
        <p:spPr>
          <a:xfrm flipH="1">
            <a:off x="-1775800" y="39759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3" name="TextBox 12">
            <a:extLst>
              <a:ext uri="{FF2B5EF4-FFF2-40B4-BE49-F238E27FC236}">
                <a16:creationId xmlns:a16="http://schemas.microsoft.com/office/drawing/2014/main" id="{F3439325-DE93-0E0A-670F-F42C6DE18C82}"/>
              </a:ext>
            </a:extLst>
          </p:cNvPr>
          <p:cNvSpPr txBox="1"/>
          <p:nvPr/>
        </p:nvSpPr>
        <p:spPr>
          <a:xfrm>
            <a:off x="0" y="886456"/>
            <a:ext cx="6858000" cy="1415772"/>
          </a:xfrm>
          <a:prstGeom prst="rect">
            <a:avLst/>
          </a:prstGeom>
          <a:noFill/>
        </p:spPr>
        <p:txBody>
          <a:bodyPr wrap="square" rtlCol="0">
            <a:spAutoFit/>
          </a:bodyPr>
          <a:lstStyle/>
          <a:p>
            <a:pPr marL="0" marR="0" algn="ctr">
              <a:spcBef>
                <a:spcPts val="1800"/>
              </a:spcBef>
              <a:spcAft>
                <a:spcPts val="1800"/>
              </a:spcAft>
            </a:pP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Sri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Yesu</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Deva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Parishudda</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thanaya</a:t>
            </a:r>
            <a:endPar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endParaRPr>
          </a:p>
          <a:p>
            <a:pPr algn="ctr">
              <a:spcBef>
                <a:spcPts val="1800"/>
              </a:spcBef>
              <a:spcAft>
                <a:spcPts val="1800"/>
              </a:spcAft>
            </a:pP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Namo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namo</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Deva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yehova</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(4)</a:t>
            </a:r>
          </a:p>
        </p:txBody>
      </p:sp>
      <p:sp>
        <p:nvSpPr>
          <p:cNvPr id="14" name="TextBox 13">
            <a:extLst>
              <a:ext uri="{FF2B5EF4-FFF2-40B4-BE49-F238E27FC236}">
                <a16:creationId xmlns:a16="http://schemas.microsoft.com/office/drawing/2014/main" id="{9466DB21-B451-1491-A15B-796D371BA1BD}"/>
              </a:ext>
            </a:extLst>
          </p:cNvPr>
          <p:cNvSpPr txBox="1"/>
          <p:nvPr/>
        </p:nvSpPr>
        <p:spPr>
          <a:xfrm>
            <a:off x="467360" y="3195215"/>
            <a:ext cx="6390640" cy="1061829"/>
          </a:xfrm>
          <a:prstGeom prst="rect">
            <a:avLst/>
          </a:prstGeom>
          <a:noFill/>
        </p:spPr>
        <p:txBody>
          <a:bodyPr wrap="square" rtlCol="0">
            <a:spAutoFit/>
          </a:bodyPr>
          <a:lstStyle/>
          <a:p>
            <a:pPr marL="0" marR="0" algn="ctr">
              <a:spcBef>
                <a:spcPts val="1800"/>
              </a:spcBef>
              <a:spcAft>
                <a:spcPts val="1800"/>
              </a:spcAft>
            </a:pPr>
            <a:r>
              <a:rPr lang="en-US" sz="2400" dirty="0">
                <a:effectLst/>
                <a:latin typeface="Times New Roman" panose="02020603050405020304" pitchFamily="18" charset="0"/>
                <a:ea typeface="DengXian" panose="02010600030101010101" pitchFamily="2" charset="-122"/>
                <a:cs typeface="Gautami" panose="020B0502040204020203" pitchFamily="34" charset="0"/>
              </a:rPr>
              <a:t>(O Lord Jesus, Holy Son,</a:t>
            </a:r>
          </a:p>
          <a:p>
            <a:pPr algn="ctr"/>
            <a:r>
              <a:rPr lang="en-US" sz="2400" kern="0" dirty="0">
                <a:effectLst/>
                <a:latin typeface="Times New Roman" panose="02020603050405020304" pitchFamily="18" charset="0"/>
                <a:ea typeface="DengXian" panose="02010600030101010101" pitchFamily="2" charset="-122"/>
                <a:cs typeface="Gautami" panose="020B0502040204020203" pitchFamily="34" charset="0"/>
              </a:rPr>
              <a:t>We bow to you, O Lord Jehovah)</a:t>
            </a:r>
            <a:endParaRPr lang="en-US" sz="2400" dirty="0">
              <a:effectLst/>
              <a:latin typeface="Times New Roman" panose="02020603050405020304" pitchFamily="18" charset="0"/>
              <a:ea typeface="DengXian" panose="02010600030101010101" pitchFamily="2" charset="-122"/>
              <a:cs typeface="Gautami" panose="020B0502040204020203" pitchFamily="34" charset="0"/>
            </a:endParaRPr>
          </a:p>
        </p:txBody>
      </p:sp>
    </p:spTree>
    <p:extLst>
      <p:ext uri="{BB962C8B-B14F-4D97-AF65-F5344CB8AC3E}">
        <p14:creationId xmlns:p14="http://schemas.microsoft.com/office/powerpoint/2010/main" val="1165999259"/>
      </p:ext>
    </p:extLst>
  </p:cSld>
  <p:clrMapOvr>
    <a:masterClrMapping/>
  </p:clrMapOvr>
  <p:transition spd="slow" advTm="3000">
    <p:cove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87"/>
        <p:cNvGrpSpPr/>
        <p:nvPr/>
      </p:nvGrpSpPr>
      <p:grpSpPr>
        <a:xfrm>
          <a:off x="0" y="0"/>
          <a:ext cx="0" cy="0"/>
          <a:chOff x="0" y="0"/>
          <a:chExt cx="0" cy="0"/>
        </a:xfrm>
      </p:grpSpPr>
      <p:sp>
        <p:nvSpPr>
          <p:cNvPr id="288" name="Google Shape;288;p35"/>
          <p:cNvSpPr/>
          <p:nvPr/>
        </p:nvSpPr>
        <p:spPr>
          <a:xfrm>
            <a:off x="7411758" y="38117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289" name="Google Shape;289;p35"/>
          <p:cNvSpPr/>
          <p:nvPr/>
        </p:nvSpPr>
        <p:spPr>
          <a:xfrm>
            <a:off x="7058749" y="91863"/>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9" name="Google Shape;289;p35">
            <a:extLst>
              <a:ext uri="{FF2B5EF4-FFF2-40B4-BE49-F238E27FC236}">
                <a16:creationId xmlns:a16="http://schemas.microsoft.com/office/drawing/2014/main" id="{A2244B04-39C0-CB48-2568-E06C719B6C74}"/>
              </a:ext>
            </a:extLst>
          </p:cNvPr>
          <p:cNvSpPr/>
          <p:nvPr/>
        </p:nvSpPr>
        <p:spPr>
          <a:xfrm flipH="1">
            <a:off x="-1345451" y="-162560"/>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0" name="Google Shape;288;p35">
            <a:extLst>
              <a:ext uri="{FF2B5EF4-FFF2-40B4-BE49-F238E27FC236}">
                <a16:creationId xmlns:a16="http://schemas.microsoft.com/office/drawing/2014/main" id="{35C6F102-F38F-0550-7D49-3993551CAE00}"/>
              </a:ext>
            </a:extLst>
          </p:cNvPr>
          <p:cNvSpPr/>
          <p:nvPr/>
        </p:nvSpPr>
        <p:spPr>
          <a:xfrm flipH="1">
            <a:off x="-1775800" y="39759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3" name="TextBox 12">
            <a:extLst>
              <a:ext uri="{FF2B5EF4-FFF2-40B4-BE49-F238E27FC236}">
                <a16:creationId xmlns:a16="http://schemas.microsoft.com/office/drawing/2014/main" id="{F3439325-DE93-0E0A-670F-F42C6DE18C82}"/>
              </a:ext>
            </a:extLst>
          </p:cNvPr>
          <p:cNvSpPr txBox="1"/>
          <p:nvPr/>
        </p:nvSpPr>
        <p:spPr>
          <a:xfrm>
            <a:off x="-101600" y="886456"/>
            <a:ext cx="7061200" cy="1415772"/>
          </a:xfrm>
          <a:prstGeom prst="rect">
            <a:avLst/>
          </a:prstGeom>
          <a:noFill/>
        </p:spPr>
        <p:txBody>
          <a:bodyPr wrap="square" rtlCol="0">
            <a:spAutoFit/>
          </a:bodyPr>
          <a:lstStyle/>
          <a:p>
            <a:pPr marL="0" marR="0" algn="ctr">
              <a:spcBef>
                <a:spcPts val="1800"/>
              </a:spcBef>
              <a:spcAft>
                <a:spcPts val="1800"/>
              </a:spcAft>
            </a:pP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Adhiyu</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nive</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anthamu</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nive</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(4)</a:t>
            </a:r>
          </a:p>
          <a:p>
            <a:pPr marL="0" marR="0" algn="ctr">
              <a:spcBef>
                <a:spcPts val="1800"/>
              </a:spcBef>
              <a:spcAft>
                <a:spcPts val="1800"/>
              </a:spcAft>
            </a:pP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Adharana</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nive</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athisayamu</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a:t>
            </a:r>
            <a:r>
              <a:rPr lang="en-US" sz="2800" b="1" dirty="0" err="1">
                <a:solidFill>
                  <a:srgbClr val="DB0909"/>
                </a:solidFill>
                <a:latin typeface="Arial Black" panose="020B0A04020102020204" pitchFamily="34" charset="0"/>
                <a:ea typeface="DengXian" panose="02010600030101010101" pitchFamily="2" charset="-122"/>
                <a:cs typeface="Gautami" panose="020B0502040204020203" pitchFamily="34" charset="0"/>
              </a:rPr>
              <a:t>nive</a:t>
            </a:r>
            <a:r>
              <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rPr>
              <a:t> (2)</a:t>
            </a:r>
          </a:p>
        </p:txBody>
      </p:sp>
      <p:sp>
        <p:nvSpPr>
          <p:cNvPr id="14" name="TextBox 13">
            <a:extLst>
              <a:ext uri="{FF2B5EF4-FFF2-40B4-BE49-F238E27FC236}">
                <a16:creationId xmlns:a16="http://schemas.microsoft.com/office/drawing/2014/main" id="{9466DB21-B451-1491-A15B-796D371BA1BD}"/>
              </a:ext>
            </a:extLst>
          </p:cNvPr>
          <p:cNvSpPr txBox="1"/>
          <p:nvPr/>
        </p:nvSpPr>
        <p:spPr>
          <a:xfrm>
            <a:off x="0" y="3195215"/>
            <a:ext cx="6858000" cy="1061829"/>
          </a:xfrm>
          <a:prstGeom prst="rect">
            <a:avLst/>
          </a:prstGeom>
          <a:noFill/>
        </p:spPr>
        <p:txBody>
          <a:bodyPr wrap="square" rtlCol="0">
            <a:spAutoFit/>
          </a:bodyPr>
          <a:lstStyle/>
          <a:p>
            <a:pPr marL="0" marR="0" algn="ctr">
              <a:spcBef>
                <a:spcPts val="1800"/>
              </a:spcBef>
              <a:spcAft>
                <a:spcPts val="1800"/>
              </a:spcAft>
            </a:pPr>
            <a:r>
              <a:rPr lang="en-US" sz="2400" dirty="0">
                <a:effectLst/>
                <a:latin typeface="Times New Roman" panose="02020603050405020304" pitchFamily="18" charset="0"/>
                <a:ea typeface="DengXian" panose="02010600030101010101" pitchFamily="2" charset="-122"/>
                <a:cs typeface="Gautami" panose="020B0502040204020203" pitchFamily="34" charset="0"/>
              </a:rPr>
              <a:t>(You are the beginning and you are the end,</a:t>
            </a:r>
          </a:p>
          <a:p>
            <a:pPr algn="ctr"/>
            <a:r>
              <a:rPr lang="en-US" sz="2400" kern="0" dirty="0">
                <a:effectLst/>
                <a:latin typeface="Times New Roman" panose="02020603050405020304" pitchFamily="18" charset="0"/>
                <a:ea typeface="DengXian" panose="02010600030101010101" pitchFamily="2" charset="-122"/>
                <a:cs typeface="Gautami" panose="020B0502040204020203" pitchFamily="34" charset="0"/>
              </a:rPr>
              <a:t>You are compassion, you are the marvel)</a:t>
            </a:r>
            <a:endParaRPr lang="en-US" sz="2400" dirty="0">
              <a:effectLst/>
              <a:latin typeface="Times New Roman" panose="02020603050405020304" pitchFamily="18" charset="0"/>
              <a:ea typeface="DengXian" panose="02010600030101010101" pitchFamily="2" charset="-122"/>
              <a:cs typeface="Gautami" panose="020B0502040204020203" pitchFamily="34" charset="0"/>
            </a:endParaRPr>
          </a:p>
        </p:txBody>
      </p:sp>
    </p:spTree>
    <p:extLst>
      <p:ext uri="{BB962C8B-B14F-4D97-AF65-F5344CB8AC3E}">
        <p14:creationId xmlns:p14="http://schemas.microsoft.com/office/powerpoint/2010/main" val="114357396"/>
      </p:ext>
    </p:extLst>
  </p:cSld>
  <p:clrMapOvr>
    <a:masterClrMapping/>
  </p:clrMapOvr>
  <p:transition spd="slow" advTm="3000">
    <p:cove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87"/>
        <p:cNvGrpSpPr/>
        <p:nvPr/>
      </p:nvGrpSpPr>
      <p:grpSpPr>
        <a:xfrm>
          <a:off x="0" y="0"/>
          <a:ext cx="0" cy="0"/>
          <a:chOff x="0" y="0"/>
          <a:chExt cx="0" cy="0"/>
        </a:xfrm>
      </p:grpSpPr>
      <p:sp>
        <p:nvSpPr>
          <p:cNvPr id="288" name="Google Shape;288;p35"/>
          <p:cNvSpPr/>
          <p:nvPr/>
        </p:nvSpPr>
        <p:spPr>
          <a:xfrm>
            <a:off x="7411758" y="38117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289" name="Google Shape;289;p35"/>
          <p:cNvSpPr/>
          <p:nvPr/>
        </p:nvSpPr>
        <p:spPr>
          <a:xfrm>
            <a:off x="7058749" y="91863"/>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9" name="Google Shape;289;p35">
            <a:extLst>
              <a:ext uri="{FF2B5EF4-FFF2-40B4-BE49-F238E27FC236}">
                <a16:creationId xmlns:a16="http://schemas.microsoft.com/office/drawing/2014/main" id="{A2244B04-39C0-CB48-2568-E06C719B6C74}"/>
              </a:ext>
            </a:extLst>
          </p:cNvPr>
          <p:cNvSpPr/>
          <p:nvPr/>
        </p:nvSpPr>
        <p:spPr>
          <a:xfrm flipH="1">
            <a:off x="-1345451" y="-162560"/>
            <a:ext cx="1277096" cy="1340273"/>
          </a:xfrm>
          <a:custGeom>
            <a:avLst/>
            <a:gdLst/>
            <a:ahLst/>
            <a:cxnLst/>
            <a:rect l="l" t="t" r="r" b="b"/>
            <a:pathLst>
              <a:path w="53204" h="55836" extrusionOk="0">
                <a:moveTo>
                  <a:pt x="0" y="0"/>
                </a:moveTo>
                <a:cubicBezTo>
                  <a:pt x="25238" y="6167"/>
                  <a:pt x="45566" y="27752"/>
                  <a:pt x="53204" y="55836"/>
                </a:cubicBezTo>
                <a:lnTo>
                  <a:pt x="53204" y="0"/>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0" name="Google Shape;288;p35">
            <a:extLst>
              <a:ext uri="{FF2B5EF4-FFF2-40B4-BE49-F238E27FC236}">
                <a16:creationId xmlns:a16="http://schemas.microsoft.com/office/drawing/2014/main" id="{35C6F102-F38F-0550-7D49-3993551CAE00}"/>
              </a:ext>
            </a:extLst>
          </p:cNvPr>
          <p:cNvSpPr/>
          <p:nvPr/>
        </p:nvSpPr>
        <p:spPr>
          <a:xfrm flipH="1">
            <a:off x="-1775800" y="3975948"/>
            <a:ext cx="1242362" cy="1331752"/>
          </a:xfrm>
          <a:custGeom>
            <a:avLst/>
            <a:gdLst/>
            <a:ahLst/>
            <a:cxnLst/>
            <a:rect l="l" t="t" r="r" b="b"/>
            <a:pathLst>
              <a:path w="51757" h="55481" extrusionOk="0">
                <a:moveTo>
                  <a:pt x="51757" y="1"/>
                </a:moveTo>
                <a:cubicBezTo>
                  <a:pt x="44261" y="27563"/>
                  <a:pt x="24574" y="48863"/>
                  <a:pt x="0" y="55481"/>
                </a:cubicBezTo>
                <a:lnTo>
                  <a:pt x="51757" y="55481"/>
                </a:lnTo>
                <a:lnTo>
                  <a:pt x="51757" y="1"/>
                </a:lnTo>
                <a:close/>
              </a:path>
            </a:pathLst>
          </a:custGeom>
          <a:solidFill>
            <a:schemeClr val="dk2"/>
          </a:solidFill>
          <a:ln>
            <a:noFill/>
          </a:ln>
        </p:spPr>
        <p:txBody>
          <a:bodyPr spcFirstLastPara="1" wrap="square" lIns="68569" tIns="68569" rIns="68569" bIns="68569" anchor="ctr" anchorCtr="0">
            <a:noAutofit/>
          </a:bodyPr>
          <a:lstStyle/>
          <a:p>
            <a:endParaRPr sz="1050"/>
          </a:p>
        </p:txBody>
      </p:sp>
      <p:sp>
        <p:nvSpPr>
          <p:cNvPr id="13" name="TextBox 12">
            <a:extLst>
              <a:ext uri="{FF2B5EF4-FFF2-40B4-BE49-F238E27FC236}">
                <a16:creationId xmlns:a16="http://schemas.microsoft.com/office/drawing/2014/main" id="{F3439325-DE93-0E0A-670F-F42C6DE18C82}"/>
              </a:ext>
            </a:extLst>
          </p:cNvPr>
          <p:cNvSpPr txBox="1"/>
          <p:nvPr/>
        </p:nvSpPr>
        <p:spPr>
          <a:xfrm>
            <a:off x="0" y="886456"/>
            <a:ext cx="6959599" cy="1184940"/>
          </a:xfrm>
          <a:prstGeom prst="rect">
            <a:avLst/>
          </a:prstGeom>
          <a:noFill/>
        </p:spPr>
        <p:txBody>
          <a:bodyPr wrap="square" rtlCol="0">
            <a:spAutoFit/>
          </a:bodyPr>
          <a:lstStyle/>
          <a:p>
            <a:pPr marL="0" marR="0" algn="ctr">
              <a:spcBef>
                <a:spcPts val="1800"/>
              </a:spcBef>
              <a:spcAft>
                <a:spcPts val="1800"/>
              </a:spcAft>
            </a:pPr>
            <a:r>
              <a:rPr lang="en-US" sz="2800" dirty="0" err="1">
                <a:solidFill>
                  <a:srgbClr val="DB0909"/>
                </a:solidFill>
                <a:effectLst/>
                <a:latin typeface="Arial Black" panose="020B0A04020102020204" pitchFamily="34" charset="0"/>
                <a:ea typeface="DengXian" panose="02010600030101010101" pitchFamily="2" charset="-122"/>
                <a:cs typeface="Gautami" panose="020B0502040204020203" pitchFamily="34" charset="0"/>
              </a:rPr>
              <a:t>Marpunu</a:t>
            </a:r>
            <a:r>
              <a:rPr lang="en-US" sz="2800" dirty="0">
                <a:solidFill>
                  <a:srgbClr val="DB0909"/>
                </a:solidFill>
                <a:effectLst/>
                <a:latin typeface="Arial Black" panose="020B0A04020102020204" pitchFamily="34" charset="0"/>
                <a:ea typeface="DengXian" panose="02010600030101010101" pitchFamily="2" charset="-122"/>
                <a:cs typeface="Gautami" panose="020B0502040204020203" pitchFamily="34" charset="0"/>
              </a:rPr>
              <a:t> Malo </a:t>
            </a:r>
            <a:r>
              <a:rPr lang="en-US" sz="2800" dirty="0" err="1">
                <a:solidFill>
                  <a:srgbClr val="DB0909"/>
                </a:solidFill>
                <a:effectLst/>
                <a:latin typeface="Arial Black" panose="020B0A04020102020204" pitchFamily="34" charset="0"/>
                <a:ea typeface="DengXian" panose="02010600030101010101" pitchFamily="2" charset="-122"/>
                <a:cs typeface="Gautami" panose="020B0502040204020203" pitchFamily="34" charset="0"/>
              </a:rPr>
              <a:t>nerpumu</a:t>
            </a:r>
            <a:r>
              <a:rPr lang="en-US" sz="2800" dirty="0">
                <a:solidFill>
                  <a:srgbClr val="DB0909"/>
                </a:solidFill>
                <a:effectLst/>
                <a:latin typeface="Arial Black" panose="020B0A04020102020204" pitchFamily="34" charset="0"/>
                <a:ea typeface="DengXian" panose="02010600030101010101" pitchFamily="2" charset="-122"/>
                <a:cs typeface="Gautami" panose="020B0502040204020203" pitchFamily="34" charset="0"/>
              </a:rPr>
              <a:t> Deva (4)</a:t>
            </a:r>
          </a:p>
          <a:p>
            <a:pPr algn="ctr"/>
            <a:r>
              <a:rPr lang="en-US" sz="2800" kern="0" dirty="0" err="1">
                <a:solidFill>
                  <a:srgbClr val="DB0909"/>
                </a:solidFill>
                <a:effectLst/>
                <a:latin typeface="Arial Black" panose="020B0A04020102020204" pitchFamily="34" charset="0"/>
                <a:ea typeface="DengXian" panose="02010600030101010101" pitchFamily="2" charset="-122"/>
                <a:cs typeface="Gautami" panose="020B0502040204020203" pitchFamily="34" charset="0"/>
              </a:rPr>
              <a:t>Orputho</a:t>
            </a:r>
            <a:r>
              <a:rPr lang="en-US" sz="2800" kern="0" dirty="0">
                <a:solidFill>
                  <a:srgbClr val="DB0909"/>
                </a:solidFill>
                <a:effectLst/>
                <a:latin typeface="Arial Black" panose="020B0A04020102020204" pitchFamily="34" charset="0"/>
                <a:ea typeface="DengXian" panose="02010600030101010101" pitchFamily="2" charset="-122"/>
                <a:cs typeface="Gautami" panose="020B0502040204020203" pitchFamily="34" charset="0"/>
              </a:rPr>
              <a:t> </a:t>
            </a:r>
            <a:r>
              <a:rPr lang="en-US" sz="2800" kern="0" dirty="0" err="1">
                <a:solidFill>
                  <a:srgbClr val="DB0909"/>
                </a:solidFill>
                <a:effectLst/>
                <a:latin typeface="Arial Black" panose="020B0A04020102020204" pitchFamily="34" charset="0"/>
                <a:ea typeface="DengXian" panose="02010600030101010101" pitchFamily="2" charset="-122"/>
                <a:cs typeface="Gautami" panose="020B0502040204020203" pitchFamily="34" charset="0"/>
              </a:rPr>
              <a:t>memu</a:t>
            </a:r>
            <a:r>
              <a:rPr lang="en-US" sz="2800" kern="0" dirty="0">
                <a:solidFill>
                  <a:srgbClr val="DB0909"/>
                </a:solidFill>
                <a:effectLst/>
                <a:latin typeface="Arial Black" panose="020B0A04020102020204" pitchFamily="34" charset="0"/>
                <a:ea typeface="DengXian" panose="02010600030101010101" pitchFamily="2" charset="-122"/>
                <a:cs typeface="Gautami" panose="020B0502040204020203" pitchFamily="34" charset="0"/>
              </a:rPr>
              <a:t> </a:t>
            </a:r>
            <a:r>
              <a:rPr lang="en-US" sz="2800" kern="0" dirty="0" err="1">
                <a:solidFill>
                  <a:srgbClr val="DB0909"/>
                </a:solidFill>
                <a:effectLst/>
                <a:latin typeface="Arial Black" panose="020B0A04020102020204" pitchFamily="34" charset="0"/>
                <a:ea typeface="DengXian" panose="02010600030101010101" pitchFamily="2" charset="-122"/>
                <a:cs typeface="Gautami" panose="020B0502040204020203" pitchFamily="34" charset="0"/>
              </a:rPr>
              <a:t>chethumu</a:t>
            </a:r>
            <a:r>
              <a:rPr lang="en-US" sz="2800" kern="0" dirty="0">
                <a:solidFill>
                  <a:srgbClr val="DB0909"/>
                </a:solidFill>
                <a:effectLst/>
                <a:latin typeface="Arial Black" panose="020B0A04020102020204" pitchFamily="34" charset="0"/>
                <a:ea typeface="DengXian" panose="02010600030101010101" pitchFamily="2" charset="-122"/>
                <a:cs typeface="Gautami" panose="020B0502040204020203" pitchFamily="34" charset="0"/>
              </a:rPr>
              <a:t> seva (2)</a:t>
            </a:r>
            <a:endParaRPr lang="en-US" sz="2800" b="1" dirty="0">
              <a:solidFill>
                <a:srgbClr val="DB0909"/>
              </a:solidFill>
              <a:latin typeface="Arial Black" panose="020B0A04020102020204" pitchFamily="34" charset="0"/>
              <a:ea typeface="DengXian" panose="02010600030101010101" pitchFamily="2" charset="-122"/>
              <a:cs typeface="Gautami" panose="020B0502040204020203" pitchFamily="34" charset="0"/>
            </a:endParaRPr>
          </a:p>
        </p:txBody>
      </p:sp>
      <p:sp>
        <p:nvSpPr>
          <p:cNvPr id="14" name="TextBox 13">
            <a:extLst>
              <a:ext uri="{FF2B5EF4-FFF2-40B4-BE49-F238E27FC236}">
                <a16:creationId xmlns:a16="http://schemas.microsoft.com/office/drawing/2014/main" id="{9466DB21-B451-1491-A15B-796D371BA1BD}"/>
              </a:ext>
            </a:extLst>
          </p:cNvPr>
          <p:cNvSpPr txBox="1"/>
          <p:nvPr/>
        </p:nvSpPr>
        <p:spPr>
          <a:xfrm>
            <a:off x="0" y="3195215"/>
            <a:ext cx="6858000" cy="1061829"/>
          </a:xfrm>
          <a:prstGeom prst="rect">
            <a:avLst/>
          </a:prstGeom>
          <a:noFill/>
        </p:spPr>
        <p:txBody>
          <a:bodyPr wrap="square" rtlCol="0">
            <a:spAutoFit/>
          </a:bodyPr>
          <a:lstStyle/>
          <a:p>
            <a:pPr marL="0" marR="0" algn="ctr">
              <a:spcBef>
                <a:spcPts val="1800"/>
              </a:spcBef>
              <a:spcAft>
                <a:spcPts val="1800"/>
              </a:spcAft>
            </a:pPr>
            <a:r>
              <a:rPr lang="en-US" sz="2400" dirty="0">
                <a:effectLst/>
                <a:latin typeface="Times New Roman" panose="02020603050405020304" pitchFamily="18" charset="0"/>
                <a:ea typeface="DengXian" panose="02010600030101010101" pitchFamily="2" charset="-122"/>
                <a:cs typeface="Gautami" panose="020B0502040204020203" pitchFamily="34" charset="0"/>
              </a:rPr>
              <a:t>(Teach us transformation within, O Lord</a:t>
            </a:r>
          </a:p>
          <a:p>
            <a:pPr algn="ctr"/>
            <a:r>
              <a:rPr lang="en-US" sz="2400" kern="0" dirty="0">
                <a:effectLst/>
                <a:latin typeface="Times New Roman" panose="02020603050405020304" pitchFamily="18" charset="0"/>
                <a:ea typeface="DengXian" panose="02010600030101010101" pitchFamily="2" charset="-122"/>
                <a:cs typeface="Gautami" panose="020B0502040204020203" pitchFamily="34" charset="0"/>
              </a:rPr>
              <a:t>With patience, make us serve)</a:t>
            </a:r>
            <a:endParaRPr lang="en-US" sz="2400" dirty="0">
              <a:effectLst/>
              <a:latin typeface="Times New Roman" panose="02020603050405020304" pitchFamily="18" charset="0"/>
              <a:ea typeface="DengXian" panose="02010600030101010101" pitchFamily="2" charset="-122"/>
              <a:cs typeface="Gautami" panose="020B0502040204020203" pitchFamily="34" charset="0"/>
            </a:endParaRPr>
          </a:p>
        </p:txBody>
      </p:sp>
    </p:spTree>
    <p:extLst>
      <p:ext uri="{BB962C8B-B14F-4D97-AF65-F5344CB8AC3E}">
        <p14:creationId xmlns:p14="http://schemas.microsoft.com/office/powerpoint/2010/main" val="3915821708"/>
      </p:ext>
    </p:extLst>
  </p:cSld>
  <p:clrMapOvr>
    <a:masterClrMapping/>
  </p:clrMapOvr>
  <p:transition spd="slow" advTm="3000">
    <p:cove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8E8E8"/>
        </a:solidFill>
        <a:effectLst/>
      </p:bgPr>
    </p:bg>
    <p:spTree>
      <p:nvGrpSpPr>
        <p:cNvPr id="1" name="Shape 300"/>
        <p:cNvGrpSpPr/>
        <p:nvPr/>
      </p:nvGrpSpPr>
      <p:grpSpPr>
        <a:xfrm>
          <a:off x="0" y="0"/>
          <a:ext cx="0" cy="0"/>
          <a:chOff x="0" y="0"/>
          <a:chExt cx="0" cy="0"/>
        </a:xfrm>
      </p:grpSpPr>
      <p:sp>
        <p:nvSpPr>
          <p:cNvPr id="4" name="Google Shape;302;p36">
            <a:extLst>
              <a:ext uri="{FF2B5EF4-FFF2-40B4-BE49-F238E27FC236}">
                <a16:creationId xmlns:a16="http://schemas.microsoft.com/office/drawing/2014/main" id="{C8400B0A-93FB-BE1A-4917-7FBFAFBFF723}"/>
              </a:ext>
            </a:extLst>
          </p:cNvPr>
          <p:cNvSpPr txBox="1">
            <a:spLocks/>
          </p:cNvSpPr>
          <p:nvPr/>
        </p:nvSpPr>
        <p:spPr>
          <a:xfrm>
            <a:off x="535725" y="1906642"/>
            <a:ext cx="5786550" cy="1330216"/>
          </a:xfrm>
          <a:prstGeom prst="rect">
            <a:avLst/>
          </a:prstGeom>
          <a:noFill/>
          <a:ln>
            <a:noFill/>
          </a:ln>
        </p:spPr>
        <p:txBody>
          <a:bodyPr spcFirstLastPara="1" wrap="square" lIns="68569" tIns="68569" rIns="68569" bIns="68569"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Inter Black"/>
              <a:buNone/>
              <a:defRPr sz="2800" b="0" i="0" u="none" strike="noStrike" cap="none">
                <a:solidFill>
                  <a:srgbClr val="DB0909"/>
                </a:solidFill>
                <a:latin typeface="Inter Black"/>
                <a:ea typeface="Inter Black"/>
                <a:cs typeface="Inter Black"/>
                <a:sym typeface="Inter Black"/>
              </a:defRPr>
            </a:lvl1pPr>
            <a:lvl2pPr marR="0" lvl="1"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2pPr>
            <a:lvl3pPr marR="0" lvl="2"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3pPr>
            <a:lvl4pPr marR="0" lvl="3"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4pPr>
            <a:lvl5pPr marR="0" lvl="4"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5pPr>
            <a:lvl6pPr marR="0" lvl="5"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6pPr>
            <a:lvl7pPr marR="0" lvl="6"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7pPr>
            <a:lvl8pPr marR="0" lvl="7"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8pPr>
            <a:lvl9pPr marR="0" lvl="8" algn="l" rtl="0">
              <a:lnSpc>
                <a:spcPct val="100000"/>
              </a:lnSpc>
              <a:spcBef>
                <a:spcPts val="0"/>
              </a:spcBef>
              <a:spcAft>
                <a:spcPts val="0"/>
              </a:spcAft>
              <a:buClr>
                <a:schemeClr val="dk2"/>
              </a:buClr>
              <a:buSzPts val="2800"/>
              <a:buFont typeface="Inter Black"/>
              <a:buNone/>
              <a:defRPr sz="2800" b="0" i="0" u="none" strike="noStrike" cap="none">
                <a:solidFill>
                  <a:schemeClr val="dk2"/>
                </a:solidFill>
                <a:latin typeface="Inter Black"/>
                <a:ea typeface="Inter Black"/>
                <a:cs typeface="Inter Black"/>
                <a:sym typeface="Inter Black"/>
              </a:defRPr>
            </a:lvl9pPr>
          </a:lstStyle>
          <a:p>
            <a:pPr algn="ctr">
              <a:lnSpc>
                <a:spcPct val="115000"/>
              </a:lnSpc>
              <a:spcAft>
                <a:spcPts val="800"/>
              </a:spcAft>
            </a:pPr>
            <a:r>
              <a:rPr lang="en-US" sz="4000" b="1" kern="100" dirty="0">
                <a:latin typeface="Arial Black" panose="020B0A04020102020204" pitchFamily="34" charset="0"/>
                <a:ea typeface="Times New Roman" panose="02020603050405020304" pitchFamily="18" charset="0"/>
                <a:cs typeface="Gautami" panose="020B0502040204020203" pitchFamily="34" charset="0"/>
              </a:rPr>
              <a:t>Responsive Reading</a:t>
            </a:r>
            <a:endParaRPr lang="en-US" sz="4000" kern="100" dirty="0">
              <a:latin typeface="Arial Black" panose="020B0A04020102020204" pitchFamily="34" charset="0"/>
              <a:ea typeface="Times New Roman" panose="02020603050405020304" pitchFamily="18" charset="0"/>
              <a:cs typeface="Gautami" panose="020B0502040204020203" pitchFamily="34" charset="0"/>
            </a:endParaRPr>
          </a:p>
        </p:txBody>
      </p:sp>
    </p:spTree>
    <p:extLst>
      <p:ext uri="{BB962C8B-B14F-4D97-AF65-F5344CB8AC3E}">
        <p14:creationId xmlns:p14="http://schemas.microsoft.com/office/powerpoint/2010/main" val="1562815152"/>
      </p:ext>
    </p:extLst>
  </p:cSld>
  <p:clrMapOvr>
    <a:masterClrMapping/>
  </p:clrMapOvr>
  <p:transition spd="slow" advTm="3000">
    <p:cover/>
  </p:transition>
</p:sld>
</file>

<file path=ppt/theme/theme1.xml><?xml version="1.0" encoding="utf-8"?>
<a:theme xmlns:a="http://schemas.openxmlformats.org/drawingml/2006/main" name="ALS/MND Global Day by Slidesgo">
  <a:themeElements>
    <a:clrScheme name="Simple Light">
      <a:dk1>
        <a:srgbClr val="000000"/>
      </a:dk1>
      <a:lt1>
        <a:srgbClr val="B1A897"/>
      </a:lt1>
      <a:dk2>
        <a:srgbClr val="DB0909"/>
      </a:dk2>
      <a:lt2>
        <a:srgbClr val="AFD2E9"/>
      </a:lt2>
      <a:accent1>
        <a:srgbClr val="E8E8E8"/>
      </a:accent1>
      <a:accent2>
        <a:srgbClr val="B1A897"/>
      </a:accent2>
      <a:accent3>
        <a:srgbClr val="000000"/>
      </a:accent3>
      <a:accent4>
        <a:srgbClr val="B1A897"/>
      </a:accent4>
      <a:accent5>
        <a:srgbClr val="DB0909"/>
      </a:accent5>
      <a:accent6>
        <a:srgbClr val="C0DBED"/>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316</Words>
  <Application>Microsoft Office PowerPoint</Application>
  <PresentationFormat>Custom</PresentationFormat>
  <Paragraphs>39</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Arial</vt:lpstr>
      <vt:lpstr>Arial Black</vt:lpstr>
      <vt:lpstr>Inter</vt:lpstr>
      <vt:lpstr>Inter Black</vt:lpstr>
      <vt:lpstr>Roboto Condensed Light</vt:lpstr>
      <vt:lpstr>Times New Roman</vt:lpstr>
      <vt:lpstr>ALS/MND Global Day by Slidesgo</vt:lpstr>
      <vt:lpstr>Sunday Service</vt:lpstr>
      <vt:lpstr>Call to Worship  (Psalms 95:1-2)</vt:lpstr>
      <vt:lpstr>Greetings</vt:lpstr>
      <vt:lpstr>Opening Prayer</vt:lpstr>
      <vt:lpstr>Bhajan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Lord’s Prayer </vt:lpstr>
      <vt:lpstr>Benediction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Sunday Service</dc:title>
  <dc:creator>Yohan Kokkiligadda</dc:creator>
  <cp:lastModifiedBy>Axe6557</cp:lastModifiedBy>
  <cp:revision>3</cp:revision>
  <dcterms:modified xsi:type="dcterms:W3CDTF">2024-07-06T04:00:02Z</dcterms:modified>
</cp:coreProperties>
</file>